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19" autoAdjust="0"/>
    <p:restoredTop sz="94660"/>
  </p:normalViewPr>
  <p:slideViewPr>
    <p:cSldViewPr showGuides="1">
      <p:cViewPr>
        <p:scale>
          <a:sx n="100" d="100"/>
          <a:sy n="100" d="100"/>
        </p:scale>
        <p:origin x="-1296" y="-306"/>
      </p:cViewPr>
      <p:guideLst>
        <p:guide orient="horz" pos="2155"/>
        <p:guide pos="28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6593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354D252-E252-974A-8D05-30F60A63592E}" type="slidenum">
              <a:rPr kumimoji="1" lang="en-US" altLang="en-US"/>
              <a:pPr lvl="0">
                <a:defRPr/>
              </a:pPr>
              <a:t>18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354D252-E252-974A-8D05-30F60A63592E}" type="slidenum">
              <a:rPr kumimoji="1" lang="en-US" altLang="en-US"/>
              <a:pPr lvl="0">
                <a:defRPr/>
              </a:pPr>
              <a:t>20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354D252-E252-974A-8D05-30F60A63592E}" type="slidenum">
              <a:rPr kumimoji="1" lang="en-US" altLang="en-US"/>
              <a:pPr lvl="0">
                <a:defRPr/>
              </a:pPr>
              <a:t>21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354D252-E252-974A-8D05-30F60A63592E}" type="slidenum">
              <a:rPr kumimoji="1" lang="en-US" altLang="en-US"/>
              <a:pPr lvl="0">
                <a:defRPr/>
              </a:pPr>
              <a:t>22</a:t>
            </a:fld>
            <a:endParaRPr kumimoji="1"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354D252-E252-974A-8D05-30F60A63592E}" type="slidenum">
              <a:rPr kumimoji="1" lang="en-US" altLang="en-US"/>
              <a:pPr lvl="0">
                <a:defRPr/>
              </a:pPr>
              <a:t>31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F84BAF70-44ED-4C8D-BB15-428C9C564A01}" type="datetime1">
              <a:rPr lang="ko-KR" altLang="en-US"/>
              <a:pPr lvl="0">
                <a:defRPr/>
              </a:pPr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E086449-CBE4-4326-80A1-73833EE7B3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F84BAF70-44ED-4C8D-BB15-428C9C564A01}" type="datetime1">
              <a:rPr lang="ko-KR" altLang="en-US"/>
              <a:pPr lvl="0">
                <a:defRPr/>
              </a:pPr>
              <a:t>2020-12-28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E086449-CBE4-4326-80A1-73833EE7B3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245D4E5A-761D-B84B-8A9A-7EAEF544ABB9}" type="datetime1">
              <a:rPr kumimoji="1" lang="ko-KR" altLang="en-US"/>
              <a:pPr lvl="0">
                <a:defRPr/>
              </a:pPr>
              <a:t>2020-12-28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061BF406-22EE-5640-AD50-CAFCF0E94DB4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F84BAF70-44ED-4C8D-BB15-428C9C564A01}" type="datetime1">
              <a:rPr lang="ko-KR" altLang="en-US"/>
              <a:pPr lvl="0">
                <a:defRPr/>
              </a:pPr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E086449-CBE4-4326-80A1-73833EE7B3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F84BAF70-44ED-4C8D-BB15-428C9C564A01}" type="datetime1">
              <a:rPr lang="ko-KR" altLang="en-US"/>
              <a:pPr lvl="0">
                <a:defRPr/>
              </a:pPr>
              <a:t>2020-12-28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E086449-CBE4-4326-80A1-73833EE7B3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F84BAF70-44ED-4C8D-BB15-428C9C564A01}" type="datetime1">
              <a:rPr lang="ko-KR" altLang="en-US"/>
              <a:pPr lvl="0">
                <a:defRPr/>
              </a:pPr>
              <a:t>2020-12-28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E086449-CBE4-4326-80A1-73833EE7B3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F84BAF70-44ED-4C8D-BB15-428C9C564A01}" type="datetime1">
              <a:rPr lang="ko-KR" altLang="en-US"/>
              <a:pPr lvl="0">
                <a:defRPr/>
              </a:pPr>
              <a:t>2020-12-28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E086449-CBE4-4326-80A1-73833EE7B3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F84BAF70-44ED-4C8D-BB15-428C9C564A01}" type="datetime1">
              <a:rPr lang="ko-KR" altLang="en-US"/>
              <a:pPr lvl="0">
                <a:defRPr/>
              </a:pPr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E086449-CBE4-4326-80A1-73833EE7B3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F84BAF70-44ED-4C8D-BB15-428C9C564A01}" type="datetime1">
              <a:rPr lang="ko-KR" altLang="en-US"/>
              <a:pPr lvl="0">
                <a:defRPr/>
              </a:pPr>
              <a:t>2020-12-28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E086449-CBE4-4326-80A1-73833EE7B38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default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직사각형 2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3D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8" name="그룹 270"/>
          <p:cNvGrpSpPr/>
          <p:nvPr/>
        </p:nvGrpSpPr>
        <p:grpSpPr>
          <a:xfrm rot="18094460">
            <a:off x="2346825" y="1645040"/>
            <a:ext cx="472474" cy="738991"/>
            <a:chOff x="7937500" y="4691063"/>
            <a:chExt cx="328613" cy="555625"/>
          </a:xfrm>
        </p:grpSpPr>
        <p:sp>
          <p:nvSpPr>
            <p:cNvPr id="79" name="Rectangle 209"/>
            <p:cNvSpPr>
              <a:spLocks noChangeArrowheads="1"/>
            </p:cNvSpPr>
            <p:nvPr/>
          </p:nvSpPr>
          <p:spPr>
            <a:xfrm>
              <a:off x="8085138" y="5041900"/>
              <a:ext cx="42863" cy="204788"/>
            </a:xfrm>
            <a:prstGeom prst="rect">
              <a:avLst/>
            </a:prstGeom>
            <a:solidFill>
              <a:srgbClr val="FF4838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0" name="Freeform 210"/>
            <p:cNvSpPr/>
            <p:nvPr/>
          </p:nvSpPr>
          <p:spPr>
            <a:xfrm>
              <a:off x="7937500" y="4691063"/>
              <a:ext cx="328613" cy="425450"/>
            </a:xfrm>
            <a:custGeom>
              <a:avLst/>
              <a:gdLst>
                <a:gd name="T0" fmla="*/ 103 w 207"/>
                <a:gd name="T1" fmla="*/ 0 h 268"/>
                <a:gd name="T2" fmla="*/ 106 w 207"/>
                <a:gd name="T3" fmla="*/ 2 h 268"/>
                <a:gd name="T4" fmla="*/ 112 w 207"/>
                <a:gd name="T5" fmla="*/ 9 h 268"/>
                <a:gd name="T6" fmla="*/ 122 w 207"/>
                <a:gd name="T7" fmla="*/ 21 h 268"/>
                <a:gd name="T8" fmla="*/ 135 w 207"/>
                <a:gd name="T9" fmla="*/ 34 h 268"/>
                <a:gd name="T10" fmla="*/ 148 w 207"/>
                <a:gd name="T11" fmla="*/ 51 h 268"/>
                <a:gd name="T12" fmla="*/ 162 w 207"/>
                <a:gd name="T13" fmla="*/ 69 h 268"/>
                <a:gd name="T14" fmla="*/ 175 w 207"/>
                <a:gd name="T15" fmla="*/ 89 h 268"/>
                <a:gd name="T16" fmla="*/ 188 w 207"/>
                <a:gd name="T17" fmla="*/ 108 h 268"/>
                <a:gd name="T18" fmla="*/ 198 w 207"/>
                <a:gd name="T19" fmla="*/ 128 h 268"/>
                <a:gd name="T20" fmla="*/ 204 w 207"/>
                <a:gd name="T21" fmla="*/ 148 h 268"/>
                <a:gd name="T22" fmla="*/ 207 w 207"/>
                <a:gd name="T23" fmla="*/ 163 h 268"/>
                <a:gd name="T24" fmla="*/ 203 w 207"/>
                <a:gd name="T25" fmla="*/ 191 h 268"/>
                <a:gd name="T26" fmla="*/ 192 w 207"/>
                <a:gd name="T27" fmla="*/ 216 h 268"/>
                <a:gd name="T28" fmla="*/ 177 w 207"/>
                <a:gd name="T29" fmla="*/ 237 h 268"/>
                <a:gd name="T30" fmla="*/ 156 w 207"/>
                <a:gd name="T31" fmla="*/ 254 h 268"/>
                <a:gd name="T32" fmla="*/ 131 w 207"/>
                <a:gd name="T33" fmla="*/ 264 h 268"/>
                <a:gd name="T34" fmla="*/ 103 w 207"/>
                <a:gd name="T35" fmla="*/ 268 h 268"/>
                <a:gd name="T36" fmla="*/ 76 w 207"/>
                <a:gd name="T37" fmla="*/ 264 h 268"/>
                <a:gd name="T38" fmla="*/ 51 w 207"/>
                <a:gd name="T39" fmla="*/ 254 h 268"/>
                <a:gd name="T40" fmla="*/ 30 w 207"/>
                <a:gd name="T41" fmla="*/ 237 h 268"/>
                <a:gd name="T42" fmla="*/ 14 w 207"/>
                <a:gd name="T43" fmla="*/ 216 h 268"/>
                <a:gd name="T44" fmla="*/ 4 w 207"/>
                <a:gd name="T45" fmla="*/ 191 h 268"/>
                <a:gd name="T46" fmla="*/ 0 w 207"/>
                <a:gd name="T47" fmla="*/ 163 h 268"/>
                <a:gd name="T48" fmla="*/ 2 w 207"/>
                <a:gd name="T49" fmla="*/ 148 h 268"/>
                <a:gd name="T50" fmla="*/ 9 w 207"/>
                <a:gd name="T51" fmla="*/ 128 h 268"/>
                <a:gd name="T52" fmla="*/ 18 w 207"/>
                <a:gd name="T53" fmla="*/ 108 h 268"/>
                <a:gd name="T54" fmla="*/ 31 w 207"/>
                <a:gd name="T55" fmla="*/ 89 h 268"/>
                <a:gd name="T56" fmla="*/ 44 w 207"/>
                <a:gd name="T57" fmla="*/ 69 h 268"/>
                <a:gd name="T58" fmla="*/ 59 w 207"/>
                <a:gd name="T59" fmla="*/ 51 h 268"/>
                <a:gd name="T60" fmla="*/ 72 w 207"/>
                <a:gd name="T61" fmla="*/ 34 h 268"/>
                <a:gd name="T62" fmla="*/ 85 w 207"/>
                <a:gd name="T63" fmla="*/ 21 h 268"/>
                <a:gd name="T64" fmla="*/ 94 w 207"/>
                <a:gd name="T65" fmla="*/ 9 h 268"/>
                <a:gd name="T66" fmla="*/ 101 w 207"/>
                <a:gd name="T67" fmla="*/ 2 h 268"/>
                <a:gd name="T68" fmla="*/ 103 w 207"/>
                <a:gd name="T6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" h="268">
                  <a:moveTo>
                    <a:pt x="103" y="0"/>
                  </a:moveTo>
                  <a:lnTo>
                    <a:pt x="106" y="2"/>
                  </a:lnTo>
                  <a:lnTo>
                    <a:pt x="112" y="9"/>
                  </a:lnTo>
                  <a:lnTo>
                    <a:pt x="122" y="21"/>
                  </a:lnTo>
                  <a:lnTo>
                    <a:pt x="135" y="34"/>
                  </a:lnTo>
                  <a:lnTo>
                    <a:pt x="148" y="51"/>
                  </a:lnTo>
                  <a:lnTo>
                    <a:pt x="162" y="69"/>
                  </a:lnTo>
                  <a:lnTo>
                    <a:pt x="175" y="89"/>
                  </a:lnTo>
                  <a:lnTo>
                    <a:pt x="188" y="108"/>
                  </a:lnTo>
                  <a:lnTo>
                    <a:pt x="198" y="128"/>
                  </a:lnTo>
                  <a:lnTo>
                    <a:pt x="204" y="148"/>
                  </a:lnTo>
                  <a:lnTo>
                    <a:pt x="207" y="163"/>
                  </a:lnTo>
                  <a:lnTo>
                    <a:pt x="203" y="191"/>
                  </a:lnTo>
                  <a:lnTo>
                    <a:pt x="192" y="216"/>
                  </a:lnTo>
                  <a:lnTo>
                    <a:pt x="177" y="237"/>
                  </a:lnTo>
                  <a:lnTo>
                    <a:pt x="156" y="254"/>
                  </a:lnTo>
                  <a:lnTo>
                    <a:pt x="131" y="264"/>
                  </a:lnTo>
                  <a:lnTo>
                    <a:pt x="103" y="268"/>
                  </a:lnTo>
                  <a:lnTo>
                    <a:pt x="76" y="264"/>
                  </a:lnTo>
                  <a:lnTo>
                    <a:pt x="51" y="254"/>
                  </a:lnTo>
                  <a:lnTo>
                    <a:pt x="30" y="237"/>
                  </a:lnTo>
                  <a:lnTo>
                    <a:pt x="14" y="216"/>
                  </a:lnTo>
                  <a:lnTo>
                    <a:pt x="4" y="191"/>
                  </a:lnTo>
                  <a:lnTo>
                    <a:pt x="0" y="163"/>
                  </a:lnTo>
                  <a:lnTo>
                    <a:pt x="2" y="148"/>
                  </a:lnTo>
                  <a:lnTo>
                    <a:pt x="9" y="128"/>
                  </a:lnTo>
                  <a:lnTo>
                    <a:pt x="18" y="108"/>
                  </a:lnTo>
                  <a:lnTo>
                    <a:pt x="31" y="89"/>
                  </a:lnTo>
                  <a:lnTo>
                    <a:pt x="44" y="69"/>
                  </a:lnTo>
                  <a:lnTo>
                    <a:pt x="59" y="51"/>
                  </a:lnTo>
                  <a:lnTo>
                    <a:pt x="72" y="34"/>
                  </a:lnTo>
                  <a:lnTo>
                    <a:pt x="85" y="21"/>
                  </a:lnTo>
                  <a:lnTo>
                    <a:pt x="94" y="9"/>
                  </a:lnTo>
                  <a:lnTo>
                    <a:pt x="101" y="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81" name="그룹 269"/>
          <p:cNvGrpSpPr/>
          <p:nvPr/>
        </p:nvGrpSpPr>
        <p:grpSpPr>
          <a:xfrm rot="7385383">
            <a:off x="6169819" y="4463653"/>
            <a:ext cx="479822" cy="775096"/>
            <a:chOff x="7580313" y="4713288"/>
            <a:chExt cx="330200" cy="533399"/>
          </a:xfrm>
        </p:grpSpPr>
        <p:sp>
          <p:nvSpPr>
            <p:cNvPr id="82" name="Rectangle 211"/>
            <p:cNvSpPr>
              <a:spLocks noChangeArrowheads="1"/>
            </p:cNvSpPr>
            <p:nvPr/>
          </p:nvSpPr>
          <p:spPr>
            <a:xfrm>
              <a:off x="7718425" y="5078413"/>
              <a:ext cx="53975" cy="168275"/>
            </a:xfrm>
            <a:prstGeom prst="rect">
              <a:avLst/>
            </a:prstGeom>
            <a:solidFill>
              <a:srgbClr val="48FFB2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3" name="Freeform 212"/>
            <p:cNvSpPr/>
            <p:nvPr/>
          </p:nvSpPr>
          <p:spPr>
            <a:xfrm>
              <a:off x="7580313" y="4849813"/>
              <a:ext cx="330200" cy="292100"/>
            </a:xfrm>
            <a:custGeom>
              <a:avLst/>
              <a:gdLst>
                <a:gd name="T0" fmla="*/ 104 w 208"/>
                <a:gd name="T1" fmla="*/ 0 h 184"/>
                <a:gd name="T2" fmla="*/ 208 w 208"/>
                <a:gd name="T3" fmla="*/ 184 h 184"/>
                <a:gd name="T4" fmla="*/ 0 w 208"/>
                <a:gd name="T5" fmla="*/ 184 h 184"/>
                <a:gd name="T6" fmla="*/ 104 w 20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84">
                  <a:moveTo>
                    <a:pt x="104" y="0"/>
                  </a:moveTo>
                  <a:lnTo>
                    <a:pt x="208" y="184"/>
                  </a:lnTo>
                  <a:lnTo>
                    <a:pt x="0" y="18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4" name="Freeform 213"/>
            <p:cNvSpPr/>
            <p:nvPr/>
          </p:nvSpPr>
          <p:spPr>
            <a:xfrm>
              <a:off x="7600950" y="4778375"/>
              <a:ext cx="288925" cy="250825"/>
            </a:xfrm>
            <a:custGeom>
              <a:avLst/>
              <a:gdLst>
                <a:gd name="T0" fmla="*/ 91 w 182"/>
                <a:gd name="T1" fmla="*/ 0 h 158"/>
                <a:gd name="T2" fmla="*/ 182 w 182"/>
                <a:gd name="T3" fmla="*/ 158 h 158"/>
                <a:gd name="T4" fmla="*/ 0 w 182"/>
                <a:gd name="T5" fmla="*/ 158 h 158"/>
                <a:gd name="T6" fmla="*/ 91 w 182"/>
                <a:gd name="T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158">
                  <a:moveTo>
                    <a:pt x="91" y="0"/>
                  </a:moveTo>
                  <a:lnTo>
                    <a:pt x="182" y="158"/>
                  </a:lnTo>
                  <a:lnTo>
                    <a:pt x="0" y="1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5" name="Freeform 214"/>
            <p:cNvSpPr/>
            <p:nvPr/>
          </p:nvSpPr>
          <p:spPr>
            <a:xfrm>
              <a:off x="7627937" y="4713288"/>
              <a:ext cx="234950" cy="206375"/>
            </a:xfrm>
            <a:custGeom>
              <a:avLst/>
              <a:gdLst>
                <a:gd name="T0" fmla="*/ 74 w 148"/>
                <a:gd name="T1" fmla="*/ 0 h 130"/>
                <a:gd name="T2" fmla="*/ 148 w 148"/>
                <a:gd name="T3" fmla="*/ 130 h 130"/>
                <a:gd name="T4" fmla="*/ 0 w 148"/>
                <a:gd name="T5" fmla="*/ 130 h 130"/>
                <a:gd name="T6" fmla="*/ 74 w 148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130">
                  <a:moveTo>
                    <a:pt x="74" y="0"/>
                  </a:moveTo>
                  <a:lnTo>
                    <a:pt x="148" y="130"/>
                  </a:lnTo>
                  <a:lnTo>
                    <a:pt x="0" y="13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86" name="그룹 268"/>
          <p:cNvGrpSpPr/>
          <p:nvPr/>
        </p:nvGrpSpPr>
        <p:grpSpPr>
          <a:xfrm rot="3331157">
            <a:off x="6275518" y="1326202"/>
            <a:ext cx="443450" cy="958933"/>
            <a:chOff x="7227888" y="4692650"/>
            <a:chExt cx="274638" cy="554038"/>
          </a:xfrm>
        </p:grpSpPr>
        <p:sp>
          <p:nvSpPr>
            <p:cNvPr id="87" name="Rectangle 215"/>
            <p:cNvSpPr>
              <a:spLocks noChangeArrowheads="1"/>
            </p:cNvSpPr>
            <p:nvPr/>
          </p:nvSpPr>
          <p:spPr>
            <a:xfrm>
              <a:off x="7340600" y="5043488"/>
              <a:ext cx="47625" cy="203200"/>
            </a:xfrm>
            <a:prstGeom prst="rect">
              <a:avLst/>
            </a:prstGeom>
            <a:solidFill>
              <a:srgbClr val="FF833D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8" name="Freeform 216"/>
            <p:cNvSpPr/>
            <p:nvPr/>
          </p:nvSpPr>
          <p:spPr>
            <a:xfrm>
              <a:off x="7227888" y="4692650"/>
              <a:ext cx="274638" cy="452438"/>
            </a:xfrm>
            <a:custGeom>
              <a:avLst/>
              <a:gdLst>
                <a:gd name="T0" fmla="*/ 87 w 173"/>
                <a:gd name="T1" fmla="*/ 0 h 285"/>
                <a:gd name="T2" fmla="*/ 173 w 173"/>
                <a:gd name="T3" fmla="*/ 285 h 285"/>
                <a:gd name="T4" fmla="*/ 0 w 173"/>
                <a:gd name="T5" fmla="*/ 285 h 285"/>
                <a:gd name="T6" fmla="*/ 87 w 173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285">
                  <a:moveTo>
                    <a:pt x="87" y="0"/>
                  </a:moveTo>
                  <a:lnTo>
                    <a:pt x="173" y="285"/>
                  </a:lnTo>
                  <a:lnTo>
                    <a:pt x="0" y="285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483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92" name="그룹 262"/>
          <p:cNvGrpSpPr/>
          <p:nvPr/>
        </p:nvGrpSpPr>
        <p:grpSpPr>
          <a:xfrm rot="15192328">
            <a:off x="1964531" y="3605506"/>
            <a:ext cx="632222" cy="730750"/>
            <a:chOff x="6437313" y="4822825"/>
            <a:chExt cx="366713" cy="423863"/>
          </a:xfrm>
        </p:grpSpPr>
        <p:sp>
          <p:nvSpPr>
            <p:cNvPr id="93" name="Rectangle 219"/>
            <p:cNvSpPr>
              <a:spLocks noChangeArrowheads="1"/>
            </p:cNvSpPr>
            <p:nvPr/>
          </p:nvSpPr>
          <p:spPr>
            <a:xfrm>
              <a:off x="6602413" y="5076825"/>
              <a:ext cx="42863" cy="169863"/>
            </a:xfrm>
            <a:prstGeom prst="rect">
              <a:avLst/>
            </a:prstGeom>
            <a:solidFill>
              <a:srgbClr val="001B00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4" name="Freeform 220"/>
            <p:cNvSpPr/>
            <p:nvPr/>
          </p:nvSpPr>
          <p:spPr>
            <a:xfrm>
              <a:off x="6646863" y="4922838"/>
              <a:ext cx="157163" cy="158750"/>
            </a:xfrm>
            <a:custGeom>
              <a:avLst/>
              <a:gdLst>
                <a:gd name="T0" fmla="*/ 50 w 99"/>
                <a:gd name="T1" fmla="*/ 0 h 100"/>
                <a:gd name="T2" fmla="*/ 69 w 99"/>
                <a:gd name="T3" fmla="*/ 4 h 100"/>
                <a:gd name="T4" fmla="*/ 85 w 99"/>
                <a:gd name="T5" fmla="*/ 16 h 100"/>
                <a:gd name="T6" fmla="*/ 95 w 99"/>
                <a:gd name="T7" fmla="*/ 32 h 100"/>
                <a:gd name="T8" fmla="*/ 99 w 99"/>
                <a:gd name="T9" fmla="*/ 50 h 100"/>
                <a:gd name="T10" fmla="*/ 95 w 99"/>
                <a:gd name="T11" fmla="*/ 70 h 100"/>
                <a:gd name="T12" fmla="*/ 85 w 99"/>
                <a:gd name="T13" fmla="*/ 85 h 100"/>
                <a:gd name="T14" fmla="*/ 69 w 99"/>
                <a:gd name="T15" fmla="*/ 97 h 100"/>
                <a:gd name="T16" fmla="*/ 50 w 99"/>
                <a:gd name="T17" fmla="*/ 100 h 100"/>
                <a:gd name="T18" fmla="*/ 31 w 99"/>
                <a:gd name="T19" fmla="*/ 97 h 100"/>
                <a:gd name="T20" fmla="*/ 16 w 99"/>
                <a:gd name="T21" fmla="*/ 85 h 100"/>
                <a:gd name="T22" fmla="*/ 4 w 99"/>
                <a:gd name="T23" fmla="*/ 70 h 100"/>
                <a:gd name="T24" fmla="*/ 0 w 99"/>
                <a:gd name="T25" fmla="*/ 50 h 100"/>
                <a:gd name="T26" fmla="*/ 4 w 99"/>
                <a:gd name="T27" fmla="*/ 32 h 100"/>
                <a:gd name="T28" fmla="*/ 16 w 99"/>
                <a:gd name="T29" fmla="*/ 16 h 100"/>
                <a:gd name="T30" fmla="*/ 31 w 99"/>
                <a:gd name="T31" fmla="*/ 4 h 100"/>
                <a:gd name="T32" fmla="*/ 50 w 99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100">
                  <a:moveTo>
                    <a:pt x="50" y="0"/>
                  </a:moveTo>
                  <a:lnTo>
                    <a:pt x="69" y="4"/>
                  </a:lnTo>
                  <a:lnTo>
                    <a:pt x="85" y="16"/>
                  </a:lnTo>
                  <a:lnTo>
                    <a:pt x="95" y="32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5"/>
                  </a:lnTo>
                  <a:lnTo>
                    <a:pt x="69" y="97"/>
                  </a:lnTo>
                  <a:lnTo>
                    <a:pt x="50" y="100"/>
                  </a:lnTo>
                  <a:lnTo>
                    <a:pt x="31" y="97"/>
                  </a:lnTo>
                  <a:lnTo>
                    <a:pt x="16" y="85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6" y="16"/>
                  </a:lnTo>
                  <a:lnTo>
                    <a:pt x="31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4FFB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5" name="Freeform 221"/>
            <p:cNvSpPr/>
            <p:nvPr/>
          </p:nvSpPr>
          <p:spPr>
            <a:xfrm>
              <a:off x="6494463" y="4994275"/>
              <a:ext cx="158750" cy="157163"/>
            </a:xfrm>
            <a:custGeom>
              <a:avLst/>
              <a:gdLst>
                <a:gd name="T0" fmla="*/ 50 w 100"/>
                <a:gd name="T1" fmla="*/ 0 h 99"/>
                <a:gd name="T2" fmla="*/ 70 w 100"/>
                <a:gd name="T3" fmla="*/ 4 h 99"/>
                <a:gd name="T4" fmla="*/ 85 w 100"/>
                <a:gd name="T5" fmla="*/ 14 h 99"/>
                <a:gd name="T6" fmla="*/ 96 w 100"/>
                <a:gd name="T7" fmla="*/ 31 h 99"/>
                <a:gd name="T8" fmla="*/ 100 w 100"/>
                <a:gd name="T9" fmla="*/ 49 h 99"/>
                <a:gd name="T10" fmla="*/ 96 w 100"/>
                <a:gd name="T11" fmla="*/ 69 h 99"/>
                <a:gd name="T12" fmla="*/ 85 w 100"/>
                <a:gd name="T13" fmla="*/ 85 h 99"/>
                <a:gd name="T14" fmla="*/ 70 w 100"/>
                <a:gd name="T15" fmla="*/ 95 h 99"/>
                <a:gd name="T16" fmla="*/ 50 w 100"/>
                <a:gd name="T17" fmla="*/ 99 h 99"/>
                <a:gd name="T18" fmla="*/ 32 w 100"/>
                <a:gd name="T19" fmla="*/ 95 h 99"/>
                <a:gd name="T20" fmla="*/ 15 w 100"/>
                <a:gd name="T21" fmla="*/ 85 h 99"/>
                <a:gd name="T22" fmla="*/ 4 w 100"/>
                <a:gd name="T23" fmla="*/ 69 h 99"/>
                <a:gd name="T24" fmla="*/ 0 w 100"/>
                <a:gd name="T25" fmla="*/ 49 h 99"/>
                <a:gd name="T26" fmla="*/ 4 w 100"/>
                <a:gd name="T27" fmla="*/ 31 h 99"/>
                <a:gd name="T28" fmla="*/ 15 w 100"/>
                <a:gd name="T29" fmla="*/ 14 h 99"/>
                <a:gd name="T30" fmla="*/ 32 w 100"/>
                <a:gd name="T31" fmla="*/ 4 h 99"/>
                <a:gd name="T32" fmla="*/ 50 w 100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99">
                  <a:moveTo>
                    <a:pt x="50" y="0"/>
                  </a:moveTo>
                  <a:lnTo>
                    <a:pt x="70" y="4"/>
                  </a:lnTo>
                  <a:lnTo>
                    <a:pt x="85" y="14"/>
                  </a:lnTo>
                  <a:lnTo>
                    <a:pt x="96" y="31"/>
                  </a:lnTo>
                  <a:lnTo>
                    <a:pt x="100" y="49"/>
                  </a:lnTo>
                  <a:lnTo>
                    <a:pt x="96" y="69"/>
                  </a:lnTo>
                  <a:lnTo>
                    <a:pt x="85" y="85"/>
                  </a:lnTo>
                  <a:lnTo>
                    <a:pt x="70" y="95"/>
                  </a:lnTo>
                  <a:lnTo>
                    <a:pt x="50" y="99"/>
                  </a:lnTo>
                  <a:lnTo>
                    <a:pt x="32" y="95"/>
                  </a:lnTo>
                  <a:lnTo>
                    <a:pt x="15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1"/>
                  </a:lnTo>
                  <a:lnTo>
                    <a:pt x="15" y="14"/>
                  </a:lnTo>
                  <a:lnTo>
                    <a:pt x="32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4FFB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6" name="Freeform 222"/>
            <p:cNvSpPr/>
            <p:nvPr/>
          </p:nvSpPr>
          <p:spPr>
            <a:xfrm>
              <a:off x="6437313" y="4927600"/>
              <a:ext cx="157163" cy="157163"/>
            </a:xfrm>
            <a:custGeom>
              <a:avLst/>
              <a:gdLst>
                <a:gd name="T0" fmla="*/ 49 w 99"/>
                <a:gd name="T1" fmla="*/ 0 h 99"/>
                <a:gd name="T2" fmla="*/ 69 w 99"/>
                <a:gd name="T3" fmla="*/ 4 h 99"/>
                <a:gd name="T4" fmla="*/ 85 w 99"/>
                <a:gd name="T5" fmla="*/ 14 h 99"/>
                <a:gd name="T6" fmla="*/ 95 w 99"/>
                <a:gd name="T7" fmla="*/ 30 h 99"/>
                <a:gd name="T8" fmla="*/ 99 w 99"/>
                <a:gd name="T9" fmla="*/ 50 h 99"/>
                <a:gd name="T10" fmla="*/ 95 w 99"/>
                <a:gd name="T11" fmla="*/ 69 h 99"/>
                <a:gd name="T12" fmla="*/ 85 w 99"/>
                <a:gd name="T13" fmla="*/ 85 h 99"/>
                <a:gd name="T14" fmla="*/ 69 w 99"/>
                <a:gd name="T15" fmla="*/ 95 h 99"/>
                <a:gd name="T16" fmla="*/ 49 w 99"/>
                <a:gd name="T17" fmla="*/ 99 h 99"/>
                <a:gd name="T18" fmla="*/ 30 w 99"/>
                <a:gd name="T19" fmla="*/ 95 h 99"/>
                <a:gd name="T20" fmla="*/ 14 w 99"/>
                <a:gd name="T21" fmla="*/ 85 h 99"/>
                <a:gd name="T22" fmla="*/ 4 w 99"/>
                <a:gd name="T23" fmla="*/ 69 h 99"/>
                <a:gd name="T24" fmla="*/ 0 w 99"/>
                <a:gd name="T25" fmla="*/ 50 h 99"/>
                <a:gd name="T26" fmla="*/ 4 w 99"/>
                <a:gd name="T27" fmla="*/ 30 h 99"/>
                <a:gd name="T28" fmla="*/ 14 w 99"/>
                <a:gd name="T29" fmla="*/ 14 h 99"/>
                <a:gd name="T30" fmla="*/ 30 w 99"/>
                <a:gd name="T31" fmla="*/ 4 h 99"/>
                <a:gd name="T32" fmla="*/ 49 w 99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99">
                  <a:moveTo>
                    <a:pt x="49" y="0"/>
                  </a:moveTo>
                  <a:lnTo>
                    <a:pt x="69" y="4"/>
                  </a:lnTo>
                  <a:lnTo>
                    <a:pt x="85" y="14"/>
                  </a:lnTo>
                  <a:lnTo>
                    <a:pt x="95" y="30"/>
                  </a:lnTo>
                  <a:lnTo>
                    <a:pt x="99" y="50"/>
                  </a:lnTo>
                  <a:lnTo>
                    <a:pt x="95" y="69"/>
                  </a:lnTo>
                  <a:lnTo>
                    <a:pt x="85" y="85"/>
                  </a:lnTo>
                  <a:lnTo>
                    <a:pt x="69" y="95"/>
                  </a:lnTo>
                  <a:lnTo>
                    <a:pt x="49" y="99"/>
                  </a:lnTo>
                  <a:lnTo>
                    <a:pt x="30" y="95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4FFB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7" name="Freeform 223"/>
            <p:cNvSpPr/>
            <p:nvPr/>
          </p:nvSpPr>
          <p:spPr>
            <a:xfrm>
              <a:off x="6465888" y="4849813"/>
              <a:ext cx="158750" cy="158750"/>
            </a:xfrm>
            <a:custGeom>
              <a:avLst/>
              <a:gdLst>
                <a:gd name="T0" fmla="*/ 50 w 100"/>
                <a:gd name="T1" fmla="*/ 0 h 100"/>
                <a:gd name="T2" fmla="*/ 69 w 100"/>
                <a:gd name="T3" fmla="*/ 4 h 100"/>
                <a:gd name="T4" fmla="*/ 85 w 100"/>
                <a:gd name="T5" fmla="*/ 15 h 100"/>
                <a:gd name="T6" fmla="*/ 96 w 100"/>
                <a:gd name="T7" fmla="*/ 31 h 100"/>
                <a:gd name="T8" fmla="*/ 100 w 100"/>
                <a:gd name="T9" fmla="*/ 50 h 100"/>
                <a:gd name="T10" fmla="*/ 96 w 100"/>
                <a:gd name="T11" fmla="*/ 70 h 100"/>
                <a:gd name="T12" fmla="*/ 85 w 100"/>
                <a:gd name="T13" fmla="*/ 86 h 100"/>
                <a:gd name="T14" fmla="*/ 69 w 100"/>
                <a:gd name="T15" fmla="*/ 96 h 100"/>
                <a:gd name="T16" fmla="*/ 50 w 100"/>
                <a:gd name="T17" fmla="*/ 100 h 100"/>
                <a:gd name="T18" fmla="*/ 30 w 100"/>
                <a:gd name="T19" fmla="*/ 96 h 100"/>
                <a:gd name="T20" fmla="*/ 14 w 100"/>
                <a:gd name="T21" fmla="*/ 86 h 100"/>
                <a:gd name="T22" fmla="*/ 4 w 100"/>
                <a:gd name="T23" fmla="*/ 70 h 100"/>
                <a:gd name="T24" fmla="*/ 0 w 100"/>
                <a:gd name="T25" fmla="*/ 50 h 100"/>
                <a:gd name="T26" fmla="*/ 4 w 100"/>
                <a:gd name="T27" fmla="*/ 31 h 100"/>
                <a:gd name="T28" fmla="*/ 14 w 100"/>
                <a:gd name="T29" fmla="*/ 15 h 100"/>
                <a:gd name="T30" fmla="*/ 30 w 100"/>
                <a:gd name="T31" fmla="*/ 4 h 100"/>
                <a:gd name="T32" fmla="*/ 50 w 100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0">
                  <a:moveTo>
                    <a:pt x="50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6" y="31"/>
                  </a:lnTo>
                  <a:lnTo>
                    <a:pt x="100" y="50"/>
                  </a:lnTo>
                  <a:lnTo>
                    <a:pt x="96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50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4FFB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8" name="Freeform 224"/>
            <p:cNvSpPr/>
            <p:nvPr/>
          </p:nvSpPr>
          <p:spPr>
            <a:xfrm>
              <a:off x="6545263" y="4822825"/>
              <a:ext cx="157163" cy="158750"/>
            </a:xfrm>
            <a:custGeom>
              <a:avLst/>
              <a:gdLst>
                <a:gd name="T0" fmla="*/ 50 w 99"/>
                <a:gd name="T1" fmla="*/ 0 h 100"/>
                <a:gd name="T2" fmla="*/ 68 w 99"/>
                <a:gd name="T3" fmla="*/ 4 h 100"/>
                <a:gd name="T4" fmla="*/ 84 w 99"/>
                <a:gd name="T5" fmla="*/ 15 h 100"/>
                <a:gd name="T6" fmla="*/ 95 w 99"/>
                <a:gd name="T7" fmla="*/ 32 h 100"/>
                <a:gd name="T8" fmla="*/ 99 w 99"/>
                <a:gd name="T9" fmla="*/ 50 h 100"/>
                <a:gd name="T10" fmla="*/ 95 w 99"/>
                <a:gd name="T11" fmla="*/ 70 h 100"/>
                <a:gd name="T12" fmla="*/ 84 w 99"/>
                <a:gd name="T13" fmla="*/ 85 h 100"/>
                <a:gd name="T14" fmla="*/ 68 w 99"/>
                <a:gd name="T15" fmla="*/ 96 h 100"/>
                <a:gd name="T16" fmla="*/ 50 w 99"/>
                <a:gd name="T17" fmla="*/ 100 h 100"/>
                <a:gd name="T18" fmla="*/ 30 w 99"/>
                <a:gd name="T19" fmla="*/ 96 h 100"/>
                <a:gd name="T20" fmla="*/ 14 w 99"/>
                <a:gd name="T21" fmla="*/ 85 h 100"/>
                <a:gd name="T22" fmla="*/ 2 w 99"/>
                <a:gd name="T23" fmla="*/ 70 h 100"/>
                <a:gd name="T24" fmla="*/ 0 w 99"/>
                <a:gd name="T25" fmla="*/ 50 h 100"/>
                <a:gd name="T26" fmla="*/ 2 w 99"/>
                <a:gd name="T27" fmla="*/ 32 h 100"/>
                <a:gd name="T28" fmla="*/ 14 w 99"/>
                <a:gd name="T29" fmla="*/ 15 h 100"/>
                <a:gd name="T30" fmla="*/ 30 w 99"/>
                <a:gd name="T31" fmla="*/ 4 h 100"/>
                <a:gd name="T32" fmla="*/ 50 w 99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100">
                  <a:moveTo>
                    <a:pt x="50" y="0"/>
                  </a:moveTo>
                  <a:lnTo>
                    <a:pt x="68" y="4"/>
                  </a:lnTo>
                  <a:lnTo>
                    <a:pt x="84" y="15"/>
                  </a:lnTo>
                  <a:lnTo>
                    <a:pt x="95" y="32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4" y="85"/>
                  </a:lnTo>
                  <a:lnTo>
                    <a:pt x="68" y="96"/>
                  </a:lnTo>
                  <a:lnTo>
                    <a:pt x="50" y="100"/>
                  </a:lnTo>
                  <a:lnTo>
                    <a:pt x="30" y="96"/>
                  </a:lnTo>
                  <a:lnTo>
                    <a:pt x="14" y="85"/>
                  </a:lnTo>
                  <a:lnTo>
                    <a:pt x="2" y="70"/>
                  </a:lnTo>
                  <a:lnTo>
                    <a:pt x="0" y="50"/>
                  </a:lnTo>
                  <a:lnTo>
                    <a:pt x="2" y="32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4FFB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9" name="Freeform 225"/>
            <p:cNvSpPr/>
            <p:nvPr/>
          </p:nvSpPr>
          <p:spPr>
            <a:xfrm>
              <a:off x="6618288" y="4849813"/>
              <a:ext cx="157163" cy="158750"/>
            </a:xfrm>
            <a:custGeom>
              <a:avLst/>
              <a:gdLst>
                <a:gd name="T0" fmla="*/ 49 w 99"/>
                <a:gd name="T1" fmla="*/ 0 h 100"/>
                <a:gd name="T2" fmla="*/ 69 w 99"/>
                <a:gd name="T3" fmla="*/ 4 h 100"/>
                <a:gd name="T4" fmla="*/ 85 w 99"/>
                <a:gd name="T5" fmla="*/ 15 h 100"/>
                <a:gd name="T6" fmla="*/ 95 w 99"/>
                <a:gd name="T7" fmla="*/ 31 h 100"/>
                <a:gd name="T8" fmla="*/ 99 w 99"/>
                <a:gd name="T9" fmla="*/ 50 h 100"/>
                <a:gd name="T10" fmla="*/ 95 w 99"/>
                <a:gd name="T11" fmla="*/ 70 h 100"/>
                <a:gd name="T12" fmla="*/ 85 w 99"/>
                <a:gd name="T13" fmla="*/ 86 h 100"/>
                <a:gd name="T14" fmla="*/ 69 w 99"/>
                <a:gd name="T15" fmla="*/ 96 h 100"/>
                <a:gd name="T16" fmla="*/ 49 w 99"/>
                <a:gd name="T17" fmla="*/ 100 h 100"/>
                <a:gd name="T18" fmla="*/ 30 w 99"/>
                <a:gd name="T19" fmla="*/ 96 h 100"/>
                <a:gd name="T20" fmla="*/ 14 w 99"/>
                <a:gd name="T21" fmla="*/ 86 h 100"/>
                <a:gd name="T22" fmla="*/ 4 w 99"/>
                <a:gd name="T23" fmla="*/ 70 h 100"/>
                <a:gd name="T24" fmla="*/ 0 w 99"/>
                <a:gd name="T25" fmla="*/ 50 h 100"/>
                <a:gd name="T26" fmla="*/ 4 w 99"/>
                <a:gd name="T27" fmla="*/ 31 h 100"/>
                <a:gd name="T28" fmla="*/ 14 w 99"/>
                <a:gd name="T29" fmla="*/ 15 h 100"/>
                <a:gd name="T30" fmla="*/ 30 w 99"/>
                <a:gd name="T31" fmla="*/ 4 h 100"/>
                <a:gd name="T32" fmla="*/ 49 w 99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lnTo>
                    <a:pt x="69" y="4"/>
                  </a:lnTo>
                  <a:lnTo>
                    <a:pt x="85" y="15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5" y="70"/>
                  </a:lnTo>
                  <a:lnTo>
                    <a:pt x="85" y="86"/>
                  </a:lnTo>
                  <a:lnTo>
                    <a:pt x="69" y="96"/>
                  </a:lnTo>
                  <a:lnTo>
                    <a:pt x="49" y="100"/>
                  </a:lnTo>
                  <a:lnTo>
                    <a:pt x="30" y="96"/>
                  </a:lnTo>
                  <a:lnTo>
                    <a:pt x="14" y="86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5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54FFB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0" name="Freeform 226"/>
            <p:cNvSpPr/>
            <p:nvPr/>
          </p:nvSpPr>
          <p:spPr>
            <a:xfrm>
              <a:off x="6592888" y="4994275"/>
              <a:ext cx="157163" cy="157163"/>
            </a:xfrm>
            <a:custGeom>
              <a:avLst/>
              <a:gdLst>
                <a:gd name="T0" fmla="*/ 50 w 99"/>
                <a:gd name="T1" fmla="*/ 0 h 99"/>
                <a:gd name="T2" fmla="*/ 68 w 99"/>
                <a:gd name="T3" fmla="*/ 4 h 99"/>
                <a:gd name="T4" fmla="*/ 85 w 99"/>
                <a:gd name="T5" fmla="*/ 14 h 99"/>
                <a:gd name="T6" fmla="*/ 95 w 99"/>
                <a:gd name="T7" fmla="*/ 31 h 99"/>
                <a:gd name="T8" fmla="*/ 99 w 99"/>
                <a:gd name="T9" fmla="*/ 49 h 99"/>
                <a:gd name="T10" fmla="*/ 95 w 99"/>
                <a:gd name="T11" fmla="*/ 69 h 99"/>
                <a:gd name="T12" fmla="*/ 85 w 99"/>
                <a:gd name="T13" fmla="*/ 85 h 99"/>
                <a:gd name="T14" fmla="*/ 68 w 99"/>
                <a:gd name="T15" fmla="*/ 95 h 99"/>
                <a:gd name="T16" fmla="*/ 50 w 99"/>
                <a:gd name="T17" fmla="*/ 99 h 99"/>
                <a:gd name="T18" fmla="*/ 30 w 99"/>
                <a:gd name="T19" fmla="*/ 95 h 99"/>
                <a:gd name="T20" fmla="*/ 14 w 99"/>
                <a:gd name="T21" fmla="*/ 85 h 99"/>
                <a:gd name="T22" fmla="*/ 4 w 99"/>
                <a:gd name="T23" fmla="*/ 69 h 99"/>
                <a:gd name="T24" fmla="*/ 0 w 99"/>
                <a:gd name="T25" fmla="*/ 49 h 99"/>
                <a:gd name="T26" fmla="*/ 4 w 99"/>
                <a:gd name="T27" fmla="*/ 31 h 99"/>
                <a:gd name="T28" fmla="*/ 14 w 99"/>
                <a:gd name="T29" fmla="*/ 14 h 99"/>
                <a:gd name="T30" fmla="*/ 30 w 99"/>
                <a:gd name="T31" fmla="*/ 4 h 99"/>
                <a:gd name="T32" fmla="*/ 50 w 99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99">
                  <a:moveTo>
                    <a:pt x="50" y="0"/>
                  </a:moveTo>
                  <a:lnTo>
                    <a:pt x="68" y="4"/>
                  </a:lnTo>
                  <a:lnTo>
                    <a:pt x="85" y="14"/>
                  </a:lnTo>
                  <a:lnTo>
                    <a:pt x="95" y="31"/>
                  </a:lnTo>
                  <a:lnTo>
                    <a:pt x="99" y="49"/>
                  </a:lnTo>
                  <a:lnTo>
                    <a:pt x="95" y="69"/>
                  </a:lnTo>
                  <a:lnTo>
                    <a:pt x="85" y="85"/>
                  </a:lnTo>
                  <a:lnTo>
                    <a:pt x="68" y="95"/>
                  </a:lnTo>
                  <a:lnTo>
                    <a:pt x="50" y="99"/>
                  </a:lnTo>
                  <a:lnTo>
                    <a:pt x="30" y="95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49"/>
                  </a:lnTo>
                  <a:lnTo>
                    <a:pt x="4" y="31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4FFB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1" name="Freeform 227"/>
            <p:cNvSpPr/>
            <p:nvPr/>
          </p:nvSpPr>
          <p:spPr>
            <a:xfrm>
              <a:off x="6540500" y="4916488"/>
              <a:ext cx="158750" cy="158750"/>
            </a:xfrm>
            <a:custGeom>
              <a:avLst/>
              <a:gdLst>
                <a:gd name="T0" fmla="*/ 50 w 100"/>
                <a:gd name="T1" fmla="*/ 0 h 100"/>
                <a:gd name="T2" fmla="*/ 70 w 100"/>
                <a:gd name="T3" fmla="*/ 4 h 100"/>
                <a:gd name="T4" fmla="*/ 85 w 100"/>
                <a:gd name="T5" fmla="*/ 15 h 100"/>
                <a:gd name="T6" fmla="*/ 96 w 100"/>
                <a:gd name="T7" fmla="*/ 30 h 100"/>
                <a:gd name="T8" fmla="*/ 100 w 100"/>
                <a:gd name="T9" fmla="*/ 50 h 100"/>
                <a:gd name="T10" fmla="*/ 96 w 100"/>
                <a:gd name="T11" fmla="*/ 70 h 100"/>
                <a:gd name="T12" fmla="*/ 85 w 100"/>
                <a:gd name="T13" fmla="*/ 85 h 100"/>
                <a:gd name="T14" fmla="*/ 70 w 100"/>
                <a:gd name="T15" fmla="*/ 96 h 100"/>
                <a:gd name="T16" fmla="*/ 50 w 100"/>
                <a:gd name="T17" fmla="*/ 100 h 100"/>
                <a:gd name="T18" fmla="*/ 30 w 100"/>
                <a:gd name="T19" fmla="*/ 96 h 100"/>
                <a:gd name="T20" fmla="*/ 15 w 100"/>
                <a:gd name="T21" fmla="*/ 85 h 100"/>
                <a:gd name="T22" fmla="*/ 4 w 100"/>
                <a:gd name="T23" fmla="*/ 70 h 100"/>
                <a:gd name="T24" fmla="*/ 0 w 100"/>
                <a:gd name="T25" fmla="*/ 50 h 100"/>
                <a:gd name="T26" fmla="*/ 4 w 100"/>
                <a:gd name="T27" fmla="*/ 30 h 100"/>
                <a:gd name="T28" fmla="*/ 15 w 100"/>
                <a:gd name="T29" fmla="*/ 15 h 100"/>
                <a:gd name="T30" fmla="*/ 30 w 100"/>
                <a:gd name="T31" fmla="*/ 4 h 100"/>
                <a:gd name="T32" fmla="*/ 50 w 100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0">
                  <a:moveTo>
                    <a:pt x="50" y="0"/>
                  </a:moveTo>
                  <a:lnTo>
                    <a:pt x="70" y="4"/>
                  </a:lnTo>
                  <a:lnTo>
                    <a:pt x="85" y="15"/>
                  </a:lnTo>
                  <a:lnTo>
                    <a:pt x="96" y="30"/>
                  </a:lnTo>
                  <a:lnTo>
                    <a:pt x="100" y="50"/>
                  </a:lnTo>
                  <a:lnTo>
                    <a:pt x="96" y="70"/>
                  </a:lnTo>
                  <a:lnTo>
                    <a:pt x="85" y="85"/>
                  </a:lnTo>
                  <a:lnTo>
                    <a:pt x="70" y="96"/>
                  </a:lnTo>
                  <a:lnTo>
                    <a:pt x="50" y="100"/>
                  </a:lnTo>
                  <a:lnTo>
                    <a:pt x="30" y="96"/>
                  </a:lnTo>
                  <a:lnTo>
                    <a:pt x="15" y="85"/>
                  </a:lnTo>
                  <a:lnTo>
                    <a:pt x="4" y="70"/>
                  </a:lnTo>
                  <a:lnTo>
                    <a:pt x="0" y="50"/>
                  </a:lnTo>
                  <a:lnTo>
                    <a:pt x="4" y="30"/>
                  </a:lnTo>
                  <a:lnTo>
                    <a:pt x="15" y="15"/>
                  </a:lnTo>
                  <a:lnTo>
                    <a:pt x="30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4FFB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11" name="그룹 283"/>
          <p:cNvGrpSpPr/>
          <p:nvPr/>
        </p:nvGrpSpPr>
        <p:grpSpPr>
          <a:xfrm rot="12541055">
            <a:off x="3022995" y="5075010"/>
            <a:ext cx="624036" cy="1085281"/>
            <a:chOff x="8031163" y="419100"/>
            <a:chExt cx="292100" cy="508000"/>
          </a:xfrm>
        </p:grpSpPr>
        <p:sp>
          <p:nvSpPr>
            <p:cNvPr id="112" name="Rectangle 91"/>
            <p:cNvSpPr>
              <a:spLocks noChangeArrowheads="1"/>
            </p:cNvSpPr>
            <p:nvPr/>
          </p:nvSpPr>
          <p:spPr>
            <a:xfrm>
              <a:off x="8148638" y="708025"/>
              <a:ext cx="52388" cy="219075"/>
            </a:xfrm>
            <a:prstGeom prst="rect">
              <a:avLst/>
            </a:prstGeom>
            <a:solidFill>
              <a:srgbClr val="FF833D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3" name="Freeform 92"/>
            <p:cNvSpPr/>
            <p:nvPr/>
          </p:nvSpPr>
          <p:spPr>
            <a:xfrm>
              <a:off x="8031163" y="419100"/>
              <a:ext cx="292100" cy="400050"/>
            </a:xfrm>
            <a:custGeom>
              <a:avLst/>
              <a:gdLst>
                <a:gd name="T0" fmla="*/ 91 w 184"/>
                <a:gd name="T1" fmla="*/ 0 h 252"/>
                <a:gd name="T2" fmla="*/ 184 w 184"/>
                <a:gd name="T3" fmla="*/ 252 h 252"/>
                <a:gd name="T4" fmla="*/ 0 w 184"/>
                <a:gd name="T5" fmla="*/ 252 h 252"/>
                <a:gd name="T6" fmla="*/ 91 w 184"/>
                <a:gd name="T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4" h="252">
                  <a:moveTo>
                    <a:pt x="91" y="0"/>
                  </a:moveTo>
                  <a:lnTo>
                    <a:pt x="184" y="252"/>
                  </a:lnTo>
                  <a:lnTo>
                    <a:pt x="0" y="2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A9D3A3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14" name="그룹 280"/>
          <p:cNvGrpSpPr/>
          <p:nvPr/>
        </p:nvGrpSpPr>
        <p:grpSpPr>
          <a:xfrm rot="8866183">
            <a:off x="5786464" y="4855128"/>
            <a:ext cx="396257" cy="615016"/>
            <a:chOff x="8397875" y="431799"/>
            <a:chExt cx="234950" cy="339726"/>
          </a:xfrm>
        </p:grpSpPr>
        <p:sp>
          <p:nvSpPr>
            <p:cNvPr id="115" name="Rectangle 93"/>
            <p:cNvSpPr>
              <a:spLocks noChangeArrowheads="1"/>
            </p:cNvSpPr>
            <p:nvPr/>
          </p:nvSpPr>
          <p:spPr>
            <a:xfrm>
              <a:off x="8494713" y="627063"/>
              <a:ext cx="34925" cy="144463"/>
            </a:xfrm>
            <a:prstGeom prst="rect">
              <a:avLst/>
            </a:prstGeom>
            <a:solidFill>
              <a:srgbClr val="FCDD4A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6" name="Freeform 94"/>
            <p:cNvSpPr/>
            <p:nvPr/>
          </p:nvSpPr>
          <p:spPr>
            <a:xfrm>
              <a:off x="8397875" y="431799"/>
              <a:ext cx="234949" cy="234949"/>
            </a:xfrm>
            <a:custGeom>
              <a:avLst/>
              <a:gdLst>
                <a:gd name="T0" fmla="*/ 74 w 148"/>
                <a:gd name="T1" fmla="*/ 0 h 148"/>
                <a:gd name="T2" fmla="*/ 97 w 148"/>
                <a:gd name="T3" fmla="*/ 4 h 148"/>
                <a:gd name="T4" fmla="*/ 118 w 148"/>
                <a:gd name="T5" fmla="*/ 15 h 148"/>
                <a:gd name="T6" fmla="*/ 134 w 148"/>
                <a:gd name="T7" fmla="*/ 30 h 148"/>
                <a:gd name="T8" fmla="*/ 144 w 148"/>
                <a:gd name="T9" fmla="*/ 51 h 148"/>
                <a:gd name="T10" fmla="*/ 148 w 148"/>
                <a:gd name="T11" fmla="*/ 75 h 148"/>
                <a:gd name="T12" fmla="*/ 144 w 148"/>
                <a:gd name="T13" fmla="*/ 97 h 148"/>
                <a:gd name="T14" fmla="*/ 134 w 148"/>
                <a:gd name="T15" fmla="*/ 118 h 148"/>
                <a:gd name="T16" fmla="*/ 118 w 148"/>
                <a:gd name="T17" fmla="*/ 134 h 148"/>
                <a:gd name="T18" fmla="*/ 97 w 148"/>
                <a:gd name="T19" fmla="*/ 144 h 148"/>
                <a:gd name="T20" fmla="*/ 74 w 148"/>
                <a:gd name="T21" fmla="*/ 148 h 148"/>
                <a:gd name="T22" fmla="*/ 52 w 148"/>
                <a:gd name="T23" fmla="*/ 144 h 148"/>
                <a:gd name="T24" fmla="*/ 31 w 148"/>
                <a:gd name="T25" fmla="*/ 134 h 148"/>
                <a:gd name="T26" fmla="*/ 15 w 148"/>
                <a:gd name="T27" fmla="*/ 118 h 148"/>
                <a:gd name="T28" fmla="*/ 4 w 148"/>
                <a:gd name="T29" fmla="*/ 97 h 148"/>
                <a:gd name="T30" fmla="*/ 0 w 148"/>
                <a:gd name="T31" fmla="*/ 75 h 148"/>
                <a:gd name="T32" fmla="*/ 4 w 148"/>
                <a:gd name="T33" fmla="*/ 51 h 148"/>
                <a:gd name="T34" fmla="*/ 15 w 148"/>
                <a:gd name="T35" fmla="*/ 30 h 148"/>
                <a:gd name="T36" fmla="*/ 31 w 148"/>
                <a:gd name="T37" fmla="*/ 15 h 148"/>
                <a:gd name="T38" fmla="*/ 52 w 148"/>
                <a:gd name="T39" fmla="*/ 4 h 148"/>
                <a:gd name="T40" fmla="*/ 74 w 148"/>
                <a:gd name="T4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lnTo>
                    <a:pt x="97" y="4"/>
                  </a:lnTo>
                  <a:lnTo>
                    <a:pt x="118" y="15"/>
                  </a:lnTo>
                  <a:lnTo>
                    <a:pt x="134" y="30"/>
                  </a:lnTo>
                  <a:lnTo>
                    <a:pt x="144" y="51"/>
                  </a:lnTo>
                  <a:lnTo>
                    <a:pt x="148" y="75"/>
                  </a:lnTo>
                  <a:lnTo>
                    <a:pt x="144" y="97"/>
                  </a:lnTo>
                  <a:lnTo>
                    <a:pt x="134" y="118"/>
                  </a:lnTo>
                  <a:lnTo>
                    <a:pt x="118" y="134"/>
                  </a:lnTo>
                  <a:lnTo>
                    <a:pt x="97" y="144"/>
                  </a:lnTo>
                  <a:lnTo>
                    <a:pt x="74" y="148"/>
                  </a:lnTo>
                  <a:lnTo>
                    <a:pt x="52" y="144"/>
                  </a:lnTo>
                  <a:lnTo>
                    <a:pt x="31" y="134"/>
                  </a:lnTo>
                  <a:lnTo>
                    <a:pt x="15" y="118"/>
                  </a:lnTo>
                  <a:lnTo>
                    <a:pt x="4" y="97"/>
                  </a:lnTo>
                  <a:lnTo>
                    <a:pt x="0" y="75"/>
                  </a:lnTo>
                  <a:lnTo>
                    <a:pt x="4" y="51"/>
                  </a:lnTo>
                  <a:lnTo>
                    <a:pt x="15" y="30"/>
                  </a:lnTo>
                  <a:lnTo>
                    <a:pt x="31" y="15"/>
                  </a:lnTo>
                  <a:lnTo>
                    <a:pt x="52" y="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16B23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20" name="그룹 282"/>
          <p:cNvGrpSpPr/>
          <p:nvPr/>
        </p:nvGrpSpPr>
        <p:grpSpPr>
          <a:xfrm rot="233151">
            <a:off x="4516867" y="705310"/>
            <a:ext cx="568279" cy="652791"/>
            <a:chOff x="8026400" y="1084263"/>
            <a:chExt cx="309563" cy="355600"/>
          </a:xfrm>
        </p:grpSpPr>
        <p:sp>
          <p:nvSpPr>
            <p:cNvPr id="121" name="Rectangle 72"/>
            <p:cNvSpPr>
              <a:spLocks noChangeArrowheads="1"/>
            </p:cNvSpPr>
            <p:nvPr/>
          </p:nvSpPr>
          <p:spPr>
            <a:xfrm>
              <a:off x="8159750" y="1296988"/>
              <a:ext cx="34925" cy="142875"/>
            </a:xfrm>
            <a:prstGeom prst="rect">
              <a:avLst/>
            </a:prstGeom>
            <a:solidFill>
              <a:srgbClr val="001B00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2" name="Freeform 73"/>
            <p:cNvSpPr/>
            <p:nvPr/>
          </p:nvSpPr>
          <p:spPr>
            <a:xfrm>
              <a:off x="8202613" y="1168400"/>
              <a:ext cx="133350" cy="131763"/>
            </a:xfrm>
            <a:custGeom>
              <a:avLst/>
              <a:gdLst>
                <a:gd name="T0" fmla="*/ 42 w 84"/>
                <a:gd name="T1" fmla="*/ 0 h 83"/>
                <a:gd name="T2" fmla="*/ 59 w 84"/>
                <a:gd name="T3" fmla="*/ 4 h 83"/>
                <a:gd name="T4" fmla="*/ 72 w 84"/>
                <a:gd name="T5" fmla="*/ 13 h 83"/>
                <a:gd name="T6" fmla="*/ 82 w 84"/>
                <a:gd name="T7" fmla="*/ 26 h 83"/>
                <a:gd name="T8" fmla="*/ 84 w 84"/>
                <a:gd name="T9" fmla="*/ 42 h 83"/>
                <a:gd name="T10" fmla="*/ 82 w 84"/>
                <a:gd name="T11" fmla="*/ 59 h 83"/>
                <a:gd name="T12" fmla="*/ 72 w 84"/>
                <a:gd name="T13" fmla="*/ 72 h 83"/>
                <a:gd name="T14" fmla="*/ 59 w 84"/>
                <a:gd name="T15" fmla="*/ 81 h 83"/>
                <a:gd name="T16" fmla="*/ 42 w 84"/>
                <a:gd name="T17" fmla="*/ 83 h 83"/>
                <a:gd name="T18" fmla="*/ 27 w 84"/>
                <a:gd name="T19" fmla="*/ 81 h 83"/>
                <a:gd name="T20" fmla="*/ 14 w 84"/>
                <a:gd name="T21" fmla="*/ 72 h 83"/>
                <a:gd name="T22" fmla="*/ 4 w 84"/>
                <a:gd name="T23" fmla="*/ 59 h 83"/>
                <a:gd name="T24" fmla="*/ 0 w 84"/>
                <a:gd name="T25" fmla="*/ 42 h 83"/>
                <a:gd name="T26" fmla="*/ 4 w 84"/>
                <a:gd name="T27" fmla="*/ 26 h 83"/>
                <a:gd name="T28" fmla="*/ 14 w 84"/>
                <a:gd name="T29" fmla="*/ 13 h 83"/>
                <a:gd name="T30" fmla="*/ 27 w 84"/>
                <a:gd name="T31" fmla="*/ 4 h 83"/>
                <a:gd name="T32" fmla="*/ 42 w 84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3">
                  <a:moveTo>
                    <a:pt x="42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2" y="26"/>
                  </a:lnTo>
                  <a:lnTo>
                    <a:pt x="84" y="42"/>
                  </a:lnTo>
                  <a:lnTo>
                    <a:pt x="82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2" y="83"/>
                  </a:lnTo>
                  <a:lnTo>
                    <a:pt x="27" y="81"/>
                  </a:lnTo>
                  <a:lnTo>
                    <a:pt x="14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4" y="13"/>
                  </a:lnTo>
                  <a:lnTo>
                    <a:pt x="27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3" name="Freeform 74"/>
            <p:cNvSpPr/>
            <p:nvPr/>
          </p:nvSpPr>
          <p:spPr>
            <a:xfrm>
              <a:off x="8077200" y="1228725"/>
              <a:ext cx="131763" cy="131763"/>
            </a:xfrm>
            <a:custGeom>
              <a:avLst/>
              <a:gdLst>
                <a:gd name="T0" fmla="*/ 41 w 83"/>
                <a:gd name="T1" fmla="*/ 0 h 83"/>
                <a:gd name="T2" fmla="*/ 57 w 83"/>
                <a:gd name="T3" fmla="*/ 2 h 83"/>
                <a:gd name="T4" fmla="*/ 70 w 83"/>
                <a:gd name="T5" fmla="*/ 11 h 83"/>
                <a:gd name="T6" fmla="*/ 79 w 83"/>
                <a:gd name="T7" fmla="*/ 25 h 83"/>
                <a:gd name="T8" fmla="*/ 83 w 83"/>
                <a:gd name="T9" fmla="*/ 42 h 83"/>
                <a:gd name="T10" fmla="*/ 79 w 83"/>
                <a:gd name="T11" fmla="*/ 57 h 83"/>
                <a:gd name="T12" fmla="*/ 70 w 83"/>
                <a:gd name="T13" fmla="*/ 70 h 83"/>
                <a:gd name="T14" fmla="*/ 57 w 83"/>
                <a:gd name="T15" fmla="*/ 80 h 83"/>
                <a:gd name="T16" fmla="*/ 41 w 83"/>
                <a:gd name="T17" fmla="*/ 83 h 83"/>
                <a:gd name="T18" fmla="*/ 24 w 83"/>
                <a:gd name="T19" fmla="*/ 80 h 83"/>
                <a:gd name="T20" fmla="*/ 11 w 83"/>
                <a:gd name="T21" fmla="*/ 70 h 83"/>
                <a:gd name="T22" fmla="*/ 2 w 83"/>
                <a:gd name="T23" fmla="*/ 57 h 83"/>
                <a:gd name="T24" fmla="*/ 0 w 83"/>
                <a:gd name="T25" fmla="*/ 42 h 83"/>
                <a:gd name="T26" fmla="*/ 2 w 83"/>
                <a:gd name="T27" fmla="*/ 25 h 83"/>
                <a:gd name="T28" fmla="*/ 11 w 83"/>
                <a:gd name="T29" fmla="*/ 11 h 83"/>
                <a:gd name="T30" fmla="*/ 24 w 83"/>
                <a:gd name="T31" fmla="*/ 2 h 83"/>
                <a:gd name="T32" fmla="*/ 41 w 83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3">
                  <a:moveTo>
                    <a:pt x="41" y="0"/>
                  </a:moveTo>
                  <a:lnTo>
                    <a:pt x="57" y="2"/>
                  </a:lnTo>
                  <a:lnTo>
                    <a:pt x="70" y="11"/>
                  </a:lnTo>
                  <a:lnTo>
                    <a:pt x="79" y="25"/>
                  </a:lnTo>
                  <a:lnTo>
                    <a:pt x="83" y="42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57" y="80"/>
                  </a:lnTo>
                  <a:lnTo>
                    <a:pt x="41" y="83"/>
                  </a:lnTo>
                  <a:lnTo>
                    <a:pt x="24" y="80"/>
                  </a:lnTo>
                  <a:lnTo>
                    <a:pt x="11" y="70"/>
                  </a:lnTo>
                  <a:lnTo>
                    <a:pt x="2" y="57"/>
                  </a:lnTo>
                  <a:lnTo>
                    <a:pt x="0" y="42"/>
                  </a:lnTo>
                  <a:lnTo>
                    <a:pt x="2" y="25"/>
                  </a:lnTo>
                  <a:lnTo>
                    <a:pt x="11" y="11"/>
                  </a:lnTo>
                  <a:lnTo>
                    <a:pt x="24" y="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4" name="Freeform 75"/>
            <p:cNvSpPr/>
            <p:nvPr/>
          </p:nvSpPr>
          <p:spPr>
            <a:xfrm>
              <a:off x="8026400" y="1171575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8 w 84"/>
                <a:gd name="T3" fmla="*/ 3 h 84"/>
                <a:gd name="T4" fmla="*/ 71 w 84"/>
                <a:gd name="T5" fmla="*/ 12 h 84"/>
                <a:gd name="T6" fmla="*/ 80 w 84"/>
                <a:gd name="T7" fmla="*/ 25 h 84"/>
                <a:gd name="T8" fmla="*/ 84 w 84"/>
                <a:gd name="T9" fmla="*/ 42 h 84"/>
                <a:gd name="T10" fmla="*/ 80 w 84"/>
                <a:gd name="T11" fmla="*/ 58 h 84"/>
                <a:gd name="T12" fmla="*/ 71 w 84"/>
                <a:gd name="T13" fmla="*/ 71 h 84"/>
                <a:gd name="T14" fmla="*/ 58 w 84"/>
                <a:gd name="T15" fmla="*/ 80 h 84"/>
                <a:gd name="T16" fmla="*/ 42 w 84"/>
                <a:gd name="T17" fmla="*/ 84 h 84"/>
                <a:gd name="T18" fmla="*/ 25 w 84"/>
                <a:gd name="T19" fmla="*/ 80 h 84"/>
                <a:gd name="T20" fmla="*/ 12 w 84"/>
                <a:gd name="T21" fmla="*/ 71 h 84"/>
                <a:gd name="T22" fmla="*/ 3 w 84"/>
                <a:gd name="T23" fmla="*/ 58 h 84"/>
                <a:gd name="T24" fmla="*/ 0 w 84"/>
                <a:gd name="T25" fmla="*/ 42 h 84"/>
                <a:gd name="T26" fmla="*/ 3 w 84"/>
                <a:gd name="T27" fmla="*/ 25 h 84"/>
                <a:gd name="T28" fmla="*/ 12 w 84"/>
                <a:gd name="T29" fmla="*/ 12 h 84"/>
                <a:gd name="T30" fmla="*/ 25 w 84"/>
                <a:gd name="T31" fmla="*/ 3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8" y="3"/>
                  </a:lnTo>
                  <a:lnTo>
                    <a:pt x="71" y="12"/>
                  </a:lnTo>
                  <a:lnTo>
                    <a:pt x="80" y="25"/>
                  </a:lnTo>
                  <a:lnTo>
                    <a:pt x="84" y="42"/>
                  </a:lnTo>
                  <a:lnTo>
                    <a:pt x="80" y="58"/>
                  </a:lnTo>
                  <a:lnTo>
                    <a:pt x="71" y="71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1"/>
                  </a:lnTo>
                  <a:lnTo>
                    <a:pt x="3" y="58"/>
                  </a:lnTo>
                  <a:lnTo>
                    <a:pt x="0" y="42"/>
                  </a:lnTo>
                  <a:lnTo>
                    <a:pt x="3" y="25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5" name="Freeform 76"/>
            <p:cNvSpPr/>
            <p:nvPr/>
          </p:nvSpPr>
          <p:spPr>
            <a:xfrm>
              <a:off x="8051800" y="1104900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7 w 84"/>
                <a:gd name="T3" fmla="*/ 4 h 84"/>
                <a:gd name="T4" fmla="*/ 71 w 84"/>
                <a:gd name="T5" fmla="*/ 14 h 84"/>
                <a:gd name="T6" fmla="*/ 80 w 84"/>
                <a:gd name="T7" fmla="*/ 27 h 84"/>
                <a:gd name="T8" fmla="*/ 84 w 84"/>
                <a:gd name="T9" fmla="*/ 42 h 84"/>
                <a:gd name="T10" fmla="*/ 80 w 84"/>
                <a:gd name="T11" fmla="*/ 59 h 84"/>
                <a:gd name="T12" fmla="*/ 71 w 84"/>
                <a:gd name="T13" fmla="*/ 72 h 84"/>
                <a:gd name="T14" fmla="*/ 57 w 84"/>
                <a:gd name="T15" fmla="*/ 82 h 84"/>
                <a:gd name="T16" fmla="*/ 42 w 84"/>
                <a:gd name="T17" fmla="*/ 84 h 84"/>
                <a:gd name="T18" fmla="*/ 25 w 84"/>
                <a:gd name="T19" fmla="*/ 82 h 84"/>
                <a:gd name="T20" fmla="*/ 12 w 84"/>
                <a:gd name="T21" fmla="*/ 72 h 84"/>
                <a:gd name="T22" fmla="*/ 2 w 84"/>
                <a:gd name="T23" fmla="*/ 59 h 84"/>
                <a:gd name="T24" fmla="*/ 0 w 84"/>
                <a:gd name="T25" fmla="*/ 42 h 84"/>
                <a:gd name="T26" fmla="*/ 2 w 84"/>
                <a:gd name="T27" fmla="*/ 27 h 84"/>
                <a:gd name="T28" fmla="*/ 12 w 84"/>
                <a:gd name="T29" fmla="*/ 14 h 84"/>
                <a:gd name="T30" fmla="*/ 25 w 84"/>
                <a:gd name="T31" fmla="*/ 4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7" y="4"/>
                  </a:lnTo>
                  <a:lnTo>
                    <a:pt x="71" y="14"/>
                  </a:lnTo>
                  <a:lnTo>
                    <a:pt x="80" y="27"/>
                  </a:lnTo>
                  <a:lnTo>
                    <a:pt x="84" y="42"/>
                  </a:lnTo>
                  <a:lnTo>
                    <a:pt x="80" y="59"/>
                  </a:lnTo>
                  <a:lnTo>
                    <a:pt x="71" y="72"/>
                  </a:lnTo>
                  <a:lnTo>
                    <a:pt x="57" y="82"/>
                  </a:lnTo>
                  <a:lnTo>
                    <a:pt x="42" y="84"/>
                  </a:lnTo>
                  <a:lnTo>
                    <a:pt x="25" y="82"/>
                  </a:lnTo>
                  <a:lnTo>
                    <a:pt x="12" y="72"/>
                  </a:lnTo>
                  <a:lnTo>
                    <a:pt x="2" y="59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12" y="14"/>
                  </a:lnTo>
                  <a:lnTo>
                    <a:pt x="25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6" name="Freeform 77"/>
            <p:cNvSpPr/>
            <p:nvPr/>
          </p:nvSpPr>
          <p:spPr>
            <a:xfrm>
              <a:off x="8115300" y="1084263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9 w 84"/>
                <a:gd name="T3" fmla="*/ 3 h 84"/>
                <a:gd name="T4" fmla="*/ 72 w 84"/>
                <a:gd name="T5" fmla="*/ 12 h 84"/>
                <a:gd name="T6" fmla="*/ 82 w 84"/>
                <a:gd name="T7" fmla="*/ 25 h 84"/>
                <a:gd name="T8" fmla="*/ 84 w 84"/>
                <a:gd name="T9" fmla="*/ 42 h 84"/>
                <a:gd name="T10" fmla="*/ 82 w 84"/>
                <a:gd name="T11" fmla="*/ 58 h 84"/>
                <a:gd name="T12" fmla="*/ 72 w 84"/>
                <a:gd name="T13" fmla="*/ 71 h 84"/>
                <a:gd name="T14" fmla="*/ 59 w 84"/>
                <a:gd name="T15" fmla="*/ 80 h 84"/>
                <a:gd name="T16" fmla="*/ 42 w 84"/>
                <a:gd name="T17" fmla="*/ 84 h 84"/>
                <a:gd name="T18" fmla="*/ 27 w 84"/>
                <a:gd name="T19" fmla="*/ 80 h 84"/>
                <a:gd name="T20" fmla="*/ 14 w 84"/>
                <a:gd name="T21" fmla="*/ 71 h 84"/>
                <a:gd name="T22" fmla="*/ 4 w 84"/>
                <a:gd name="T23" fmla="*/ 58 h 84"/>
                <a:gd name="T24" fmla="*/ 0 w 84"/>
                <a:gd name="T25" fmla="*/ 42 h 84"/>
                <a:gd name="T26" fmla="*/ 4 w 84"/>
                <a:gd name="T27" fmla="*/ 25 h 84"/>
                <a:gd name="T28" fmla="*/ 14 w 84"/>
                <a:gd name="T29" fmla="*/ 12 h 84"/>
                <a:gd name="T30" fmla="*/ 27 w 84"/>
                <a:gd name="T31" fmla="*/ 3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9" y="3"/>
                  </a:lnTo>
                  <a:lnTo>
                    <a:pt x="72" y="12"/>
                  </a:lnTo>
                  <a:lnTo>
                    <a:pt x="82" y="25"/>
                  </a:lnTo>
                  <a:lnTo>
                    <a:pt x="84" y="42"/>
                  </a:lnTo>
                  <a:lnTo>
                    <a:pt x="82" y="58"/>
                  </a:lnTo>
                  <a:lnTo>
                    <a:pt x="72" y="71"/>
                  </a:lnTo>
                  <a:lnTo>
                    <a:pt x="59" y="80"/>
                  </a:lnTo>
                  <a:lnTo>
                    <a:pt x="42" y="84"/>
                  </a:lnTo>
                  <a:lnTo>
                    <a:pt x="27" y="80"/>
                  </a:lnTo>
                  <a:lnTo>
                    <a:pt x="14" y="71"/>
                  </a:lnTo>
                  <a:lnTo>
                    <a:pt x="4" y="58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4" y="12"/>
                  </a:lnTo>
                  <a:lnTo>
                    <a:pt x="27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7" name="Freeform 78"/>
            <p:cNvSpPr/>
            <p:nvPr/>
          </p:nvSpPr>
          <p:spPr>
            <a:xfrm>
              <a:off x="8178800" y="1104900"/>
              <a:ext cx="131763" cy="133350"/>
            </a:xfrm>
            <a:custGeom>
              <a:avLst/>
              <a:gdLst>
                <a:gd name="T0" fmla="*/ 42 w 83"/>
                <a:gd name="T1" fmla="*/ 0 h 84"/>
                <a:gd name="T2" fmla="*/ 59 w 83"/>
                <a:gd name="T3" fmla="*/ 4 h 84"/>
                <a:gd name="T4" fmla="*/ 72 w 83"/>
                <a:gd name="T5" fmla="*/ 14 h 84"/>
                <a:gd name="T6" fmla="*/ 81 w 83"/>
                <a:gd name="T7" fmla="*/ 27 h 84"/>
                <a:gd name="T8" fmla="*/ 83 w 83"/>
                <a:gd name="T9" fmla="*/ 42 h 84"/>
                <a:gd name="T10" fmla="*/ 81 w 83"/>
                <a:gd name="T11" fmla="*/ 59 h 84"/>
                <a:gd name="T12" fmla="*/ 72 w 83"/>
                <a:gd name="T13" fmla="*/ 72 h 84"/>
                <a:gd name="T14" fmla="*/ 59 w 83"/>
                <a:gd name="T15" fmla="*/ 82 h 84"/>
                <a:gd name="T16" fmla="*/ 42 w 83"/>
                <a:gd name="T17" fmla="*/ 84 h 84"/>
                <a:gd name="T18" fmla="*/ 26 w 83"/>
                <a:gd name="T19" fmla="*/ 82 h 84"/>
                <a:gd name="T20" fmla="*/ 13 w 83"/>
                <a:gd name="T21" fmla="*/ 72 h 84"/>
                <a:gd name="T22" fmla="*/ 4 w 83"/>
                <a:gd name="T23" fmla="*/ 59 h 84"/>
                <a:gd name="T24" fmla="*/ 0 w 83"/>
                <a:gd name="T25" fmla="*/ 42 h 84"/>
                <a:gd name="T26" fmla="*/ 4 w 83"/>
                <a:gd name="T27" fmla="*/ 27 h 84"/>
                <a:gd name="T28" fmla="*/ 13 w 83"/>
                <a:gd name="T29" fmla="*/ 14 h 84"/>
                <a:gd name="T30" fmla="*/ 26 w 83"/>
                <a:gd name="T31" fmla="*/ 4 h 84"/>
                <a:gd name="T32" fmla="*/ 42 w 83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4">
                  <a:moveTo>
                    <a:pt x="42" y="0"/>
                  </a:moveTo>
                  <a:lnTo>
                    <a:pt x="59" y="4"/>
                  </a:lnTo>
                  <a:lnTo>
                    <a:pt x="72" y="14"/>
                  </a:lnTo>
                  <a:lnTo>
                    <a:pt x="81" y="27"/>
                  </a:lnTo>
                  <a:lnTo>
                    <a:pt x="83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2"/>
                  </a:lnTo>
                  <a:lnTo>
                    <a:pt x="42" y="84"/>
                  </a:lnTo>
                  <a:lnTo>
                    <a:pt x="26" y="82"/>
                  </a:lnTo>
                  <a:lnTo>
                    <a:pt x="13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6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8" name="Freeform 79"/>
            <p:cNvSpPr/>
            <p:nvPr/>
          </p:nvSpPr>
          <p:spPr>
            <a:xfrm>
              <a:off x="8158163" y="1228725"/>
              <a:ext cx="131763" cy="131763"/>
            </a:xfrm>
            <a:custGeom>
              <a:avLst/>
              <a:gdLst>
                <a:gd name="T0" fmla="*/ 42 w 83"/>
                <a:gd name="T1" fmla="*/ 0 h 83"/>
                <a:gd name="T2" fmla="*/ 57 w 83"/>
                <a:gd name="T3" fmla="*/ 2 h 83"/>
                <a:gd name="T4" fmla="*/ 70 w 83"/>
                <a:gd name="T5" fmla="*/ 11 h 83"/>
                <a:gd name="T6" fmla="*/ 79 w 83"/>
                <a:gd name="T7" fmla="*/ 25 h 83"/>
                <a:gd name="T8" fmla="*/ 83 w 83"/>
                <a:gd name="T9" fmla="*/ 42 h 83"/>
                <a:gd name="T10" fmla="*/ 79 w 83"/>
                <a:gd name="T11" fmla="*/ 57 h 83"/>
                <a:gd name="T12" fmla="*/ 70 w 83"/>
                <a:gd name="T13" fmla="*/ 70 h 83"/>
                <a:gd name="T14" fmla="*/ 57 w 83"/>
                <a:gd name="T15" fmla="*/ 80 h 83"/>
                <a:gd name="T16" fmla="*/ 42 w 83"/>
                <a:gd name="T17" fmla="*/ 83 h 83"/>
                <a:gd name="T18" fmla="*/ 24 w 83"/>
                <a:gd name="T19" fmla="*/ 80 h 83"/>
                <a:gd name="T20" fmla="*/ 11 w 83"/>
                <a:gd name="T21" fmla="*/ 70 h 83"/>
                <a:gd name="T22" fmla="*/ 2 w 83"/>
                <a:gd name="T23" fmla="*/ 57 h 83"/>
                <a:gd name="T24" fmla="*/ 0 w 83"/>
                <a:gd name="T25" fmla="*/ 42 h 83"/>
                <a:gd name="T26" fmla="*/ 2 w 83"/>
                <a:gd name="T27" fmla="*/ 25 h 83"/>
                <a:gd name="T28" fmla="*/ 11 w 83"/>
                <a:gd name="T29" fmla="*/ 11 h 83"/>
                <a:gd name="T30" fmla="*/ 24 w 83"/>
                <a:gd name="T31" fmla="*/ 2 h 83"/>
                <a:gd name="T32" fmla="*/ 42 w 83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3">
                  <a:moveTo>
                    <a:pt x="42" y="0"/>
                  </a:moveTo>
                  <a:lnTo>
                    <a:pt x="57" y="2"/>
                  </a:lnTo>
                  <a:lnTo>
                    <a:pt x="70" y="11"/>
                  </a:lnTo>
                  <a:lnTo>
                    <a:pt x="79" y="25"/>
                  </a:lnTo>
                  <a:lnTo>
                    <a:pt x="83" y="42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57" y="80"/>
                  </a:lnTo>
                  <a:lnTo>
                    <a:pt x="42" y="83"/>
                  </a:lnTo>
                  <a:lnTo>
                    <a:pt x="24" y="80"/>
                  </a:lnTo>
                  <a:lnTo>
                    <a:pt x="11" y="70"/>
                  </a:lnTo>
                  <a:lnTo>
                    <a:pt x="2" y="57"/>
                  </a:lnTo>
                  <a:lnTo>
                    <a:pt x="0" y="42"/>
                  </a:lnTo>
                  <a:lnTo>
                    <a:pt x="2" y="25"/>
                  </a:lnTo>
                  <a:lnTo>
                    <a:pt x="11" y="11"/>
                  </a:lnTo>
                  <a:lnTo>
                    <a:pt x="24" y="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9" name="Freeform 80"/>
            <p:cNvSpPr/>
            <p:nvPr/>
          </p:nvSpPr>
          <p:spPr>
            <a:xfrm>
              <a:off x="8113713" y="1162050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8 w 84"/>
                <a:gd name="T3" fmla="*/ 4 h 84"/>
                <a:gd name="T4" fmla="*/ 71 w 84"/>
                <a:gd name="T5" fmla="*/ 13 h 84"/>
                <a:gd name="T6" fmla="*/ 80 w 84"/>
                <a:gd name="T7" fmla="*/ 26 h 84"/>
                <a:gd name="T8" fmla="*/ 84 w 84"/>
                <a:gd name="T9" fmla="*/ 42 h 84"/>
                <a:gd name="T10" fmla="*/ 80 w 84"/>
                <a:gd name="T11" fmla="*/ 59 h 84"/>
                <a:gd name="T12" fmla="*/ 71 w 84"/>
                <a:gd name="T13" fmla="*/ 72 h 84"/>
                <a:gd name="T14" fmla="*/ 58 w 84"/>
                <a:gd name="T15" fmla="*/ 81 h 84"/>
                <a:gd name="T16" fmla="*/ 42 w 84"/>
                <a:gd name="T17" fmla="*/ 84 h 84"/>
                <a:gd name="T18" fmla="*/ 25 w 84"/>
                <a:gd name="T19" fmla="*/ 81 h 84"/>
                <a:gd name="T20" fmla="*/ 12 w 84"/>
                <a:gd name="T21" fmla="*/ 72 h 84"/>
                <a:gd name="T22" fmla="*/ 3 w 84"/>
                <a:gd name="T23" fmla="*/ 59 h 84"/>
                <a:gd name="T24" fmla="*/ 0 w 84"/>
                <a:gd name="T25" fmla="*/ 42 h 84"/>
                <a:gd name="T26" fmla="*/ 3 w 84"/>
                <a:gd name="T27" fmla="*/ 26 h 84"/>
                <a:gd name="T28" fmla="*/ 12 w 84"/>
                <a:gd name="T29" fmla="*/ 13 h 84"/>
                <a:gd name="T30" fmla="*/ 25 w 84"/>
                <a:gd name="T31" fmla="*/ 4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8" y="4"/>
                  </a:lnTo>
                  <a:lnTo>
                    <a:pt x="71" y="13"/>
                  </a:lnTo>
                  <a:lnTo>
                    <a:pt x="80" y="26"/>
                  </a:lnTo>
                  <a:lnTo>
                    <a:pt x="84" y="42"/>
                  </a:lnTo>
                  <a:lnTo>
                    <a:pt x="80" y="59"/>
                  </a:lnTo>
                  <a:lnTo>
                    <a:pt x="71" y="72"/>
                  </a:lnTo>
                  <a:lnTo>
                    <a:pt x="58" y="81"/>
                  </a:lnTo>
                  <a:lnTo>
                    <a:pt x="42" y="84"/>
                  </a:lnTo>
                  <a:lnTo>
                    <a:pt x="25" y="81"/>
                  </a:lnTo>
                  <a:lnTo>
                    <a:pt x="12" y="72"/>
                  </a:lnTo>
                  <a:lnTo>
                    <a:pt x="3" y="59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30" name="그룹 273"/>
          <p:cNvGrpSpPr/>
          <p:nvPr/>
        </p:nvGrpSpPr>
        <p:grpSpPr>
          <a:xfrm rot="13992462">
            <a:off x="2304996" y="4359303"/>
            <a:ext cx="745408" cy="662692"/>
            <a:chOff x="4057650" y="3541713"/>
            <a:chExt cx="677863" cy="660400"/>
          </a:xfrm>
        </p:grpSpPr>
        <p:sp>
          <p:nvSpPr>
            <p:cNvPr id="131" name="Rectangle 140"/>
            <p:cNvSpPr>
              <a:spLocks noChangeArrowheads="1"/>
            </p:cNvSpPr>
            <p:nvPr/>
          </p:nvSpPr>
          <p:spPr>
            <a:xfrm>
              <a:off x="4087813" y="3797300"/>
              <a:ext cx="617538" cy="377825"/>
            </a:xfrm>
            <a:prstGeom prst="rect">
              <a:avLst/>
            </a:prstGeom>
            <a:solidFill>
              <a:srgbClr val="FF541D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2" name="Rectangle 141"/>
            <p:cNvSpPr>
              <a:spLocks noChangeArrowheads="1"/>
            </p:cNvSpPr>
            <p:nvPr/>
          </p:nvSpPr>
          <p:spPr>
            <a:xfrm>
              <a:off x="4302125" y="3900488"/>
              <a:ext cx="188913" cy="274638"/>
            </a:xfrm>
            <a:prstGeom prst="rect">
              <a:avLst/>
            </a:prstGeom>
            <a:solidFill>
              <a:srgbClr val="6A0067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3" name="Rectangle 142"/>
            <p:cNvSpPr>
              <a:spLocks noChangeArrowheads="1"/>
            </p:cNvSpPr>
            <p:nvPr/>
          </p:nvSpPr>
          <p:spPr>
            <a:xfrm>
              <a:off x="4522788" y="3830638"/>
              <a:ext cx="152400" cy="2047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4" name="Rectangle 143"/>
            <p:cNvSpPr>
              <a:spLocks noChangeArrowheads="1"/>
            </p:cNvSpPr>
            <p:nvPr/>
          </p:nvSpPr>
          <p:spPr>
            <a:xfrm>
              <a:off x="4117975" y="3830638"/>
              <a:ext cx="150813" cy="2047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5" name="Rectangle 144"/>
            <p:cNvSpPr>
              <a:spLocks noChangeArrowheads="1"/>
            </p:cNvSpPr>
            <p:nvPr/>
          </p:nvSpPr>
          <p:spPr>
            <a:xfrm>
              <a:off x="4057650" y="4156075"/>
              <a:ext cx="677863" cy="46038"/>
            </a:xfrm>
            <a:prstGeom prst="rect">
              <a:avLst/>
            </a:prstGeom>
            <a:solidFill>
              <a:srgbClr val="6A0067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6" name="Freeform 145"/>
            <p:cNvSpPr/>
            <p:nvPr/>
          </p:nvSpPr>
          <p:spPr>
            <a:xfrm>
              <a:off x="4057650" y="3597275"/>
              <a:ext cx="677863" cy="200025"/>
            </a:xfrm>
            <a:custGeom>
              <a:avLst/>
              <a:gdLst>
                <a:gd name="T0" fmla="*/ 68 w 427"/>
                <a:gd name="T1" fmla="*/ 0 h 126"/>
                <a:gd name="T2" fmla="*/ 357 w 427"/>
                <a:gd name="T3" fmla="*/ 0 h 126"/>
                <a:gd name="T4" fmla="*/ 427 w 427"/>
                <a:gd name="T5" fmla="*/ 126 h 126"/>
                <a:gd name="T6" fmla="*/ 0 w 427"/>
                <a:gd name="T7" fmla="*/ 126 h 126"/>
                <a:gd name="T8" fmla="*/ 68 w 427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126">
                  <a:moveTo>
                    <a:pt x="68" y="0"/>
                  </a:moveTo>
                  <a:lnTo>
                    <a:pt x="357" y="0"/>
                  </a:lnTo>
                  <a:lnTo>
                    <a:pt x="427" y="126"/>
                  </a:lnTo>
                  <a:lnTo>
                    <a:pt x="0" y="12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B21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7" name="Rectangle 146"/>
            <p:cNvSpPr>
              <a:spLocks noChangeArrowheads="1"/>
            </p:cNvSpPr>
            <p:nvPr/>
          </p:nvSpPr>
          <p:spPr>
            <a:xfrm>
              <a:off x="4211638" y="3541713"/>
              <a:ext cx="90488" cy="144463"/>
            </a:xfrm>
            <a:prstGeom prst="rect">
              <a:avLst/>
            </a:prstGeom>
            <a:solidFill>
              <a:srgbClr val="6A0067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38" name="그룹 297"/>
          <p:cNvGrpSpPr/>
          <p:nvPr/>
        </p:nvGrpSpPr>
        <p:grpSpPr>
          <a:xfrm rot="6799327">
            <a:off x="6303807" y="3783771"/>
            <a:ext cx="784214" cy="784214"/>
            <a:chOff x="4859338" y="3565525"/>
            <a:chExt cx="644525" cy="644525"/>
          </a:xfrm>
        </p:grpSpPr>
        <p:sp>
          <p:nvSpPr>
            <p:cNvPr id="139" name="Rectangle 147"/>
            <p:cNvSpPr>
              <a:spLocks noChangeArrowheads="1"/>
            </p:cNvSpPr>
            <p:nvPr/>
          </p:nvSpPr>
          <p:spPr>
            <a:xfrm>
              <a:off x="4876800" y="3770313"/>
              <a:ext cx="606425" cy="431800"/>
            </a:xfrm>
            <a:prstGeom prst="rect">
              <a:avLst/>
            </a:prstGeom>
            <a:solidFill>
              <a:srgbClr val="FF541D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0" name="Rectangle 148"/>
            <p:cNvSpPr>
              <a:spLocks noChangeArrowheads="1"/>
            </p:cNvSpPr>
            <p:nvPr/>
          </p:nvSpPr>
          <p:spPr>
            <a:xfrm>
              <a:off x="4905375" y="3824288"/>
              <a:ext cx="101600" cy="60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1" name="Rectangle 149"/>
            <p:cNvSpPr>
              <a:spLocks noChangeArrowheads="1"/>
            </p:cNvSpPr>
            <p:nvPr/>
          </p:nvSpPr>
          <p:spPr>
            <a:xfrm>
              <a:off x="5054600" y="3824288"/>
              <a:ext cx="101600" cy="60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2" name="Rectangle 150"/>
            <p:cNvSpPr>
              <a:spLocks noChangeArrowheads="1"/>
            </p:cNvSpPr>
            <p:nvPr/>
          </p:nvSpPr>
          <p:spPr>
            <a:xfrm>
              <a:off x="5208588" y="3824288"/>
              <a:ext cx="101600" cy="60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3" name="Rectangle 151"/>
            <p:cNvSpPr>
              <a:spLocks noChangeArrowheads="1"/>
            </p:cNvSpPr>
            <p:nvPr/>
          </p:nvSpPr>
          <p:spPr>
            <a:xfrm>
              <a:off x="5348288" y="3824288"/>
              <a:ext cx="103188" cy="60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4" name="Rectangle 152"/>
            <p:cNvSpPr>
              <a:spLocks noChangeArrowheads="1"/>
            </p:cNvSpPr>
            <p:nvPr/>
          </p:nvSpPr>
          <p:spPr>
            <a:xfrm>
              <a:off x="5040313" y="4048125"/>
              <a:ext cx="277813" cy="1619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5" name="Rectangle 153"/>
            <p:cNvSpPr>
              <a:spLocks noChangeArrowheads="1"/>
            </p:cNvSpPr>
            <p:nvPr/>
          </p:nvSpPr>
          <p:spPr>
            <a:xfrm>
              <a:off x="4905375" y="3917950"/>
              <a:ext cx="101600" cy="571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6" name="Rectangle 154"/>
            <p:cNvSpPr>
              <a:spLocks noChangeArrowheads="1"/>
            </p:cNvSpPr>
            <p:nvPr/>
          </p:nvSpPr>
          <p:spPr>
            <a:xfrm>
              <a:off x="5054600" y="3917950"/>
              <a:ext cx="101600" cy="571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7" name="Rectangle 155"/>
            <p:cNvSpPr>
              <a:spLocks noChangeArrowheads="1"/>
            </p:cNvSpPr>
            <p:nvPr/>
          </p:nvSpPr>
          <p:spPr>
            <a:xfrm>
              <a:off x="5208588" y="3917950"/>
              <a:ext cx="101600" cy="571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8" name="Rectangle 156"/>
            <p:cNvSpPr>
              <a:spLocks noChangeArrowheads="1"/>
            </p:cNvSpPr>
            <p:nvPr/>
          </p:nvSpPr>
          <p:spPr>
            <a:xfrm>
              <a:off x="5348288" y="3917950"/>
              <a:ext cx="103188" cy="571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9" name="Rectangle 157"/>
            <p:cNvSpPr>
              <a:spLocks noChangeArrowheads="1"/>
            </p:cNvSpPr>
            <p:nvPr/>
          </p:nvSpPr>
          <p:spPr>
            <a:xfrm>
              <a:off x="4968875" y="3565525"/>
              <a:ext cx="430213" cy="96838"/>
            </a:xfrm>
            <a:prstGeom prst="rect">
              <a:avLst/>
            </a:prstGeom>
            <a:solidFill>
              <a:srgbClr val="6A0067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0" name="Rectangle 158"/>
            <p:cNvSpPr>
              <a:spLocks noChangeArrowheads="1"/>
            </p:cNvSpPr>
            <p:nvPr/>
          </p:nvSpPr>
          <p:spPr>
            <a:xfrm>
              <a:off x="4894263" y="3624263"/>
              <a:ext cx="563563" cy="95250"/>
            </a:xfrm>
            <a:prstGeom prst="rect">
              <a:avLst/>
            </a:prstGeom>
            <a:solidFill>
              <a:srgbClr val="6A0067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1" name="Rectangle 159"/>
            <p:cNvSpPr>
              <a:spLocks noChangeArrowheads="1"/>
            </p:cNvSpPr>
            <p:nvPr/>
          </p:nvSpPr>
          <p:spPr>
            <a:xfrm>
              <a:off x="4859338" y="3679825"/>
              <a:ext cx="644525" cy="90488"/>
            </a:xfrm>
            <a:prstGeom prst="rect">
              <a:avLst/>
            </a:prstGeom>
            <a:solidFill>
              <a:srgbClr val="6A0067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52" name="그룹 271"/>
          <p:cNvGrpSpPr/>
          <p:nvPr/>
        </p:nvGrpSpPr>
        <p:grpSpPr>
          <a:xfrm rot="20805376">
            <a:off x="3591911" y="738138"/>
            <a:ext cx="795739" cy="689757"/>
            <a:chOff x="5651500" y="3571875"/>
            <a:chExt cx="727075" cy="630238"/>
          </a:xfrm>
        </p:grpSpPr>
        <p:sp>
          <p:nvSpPr>
            <p:cNvPr id="153" name="Rectangle 160"/>
            <p:cNvSpPr>
              <a:spLocks noChangeArrowheads="1"/>
            </p:cNvSpPr>
            <p:nvPr/>
          </p:nvSpPr>
          <p:spPr>
            <a:xfrm>
              <a:off x="5667375" y="3779838"/>
              <a:ext cx="692150" cy="422275"/>
            </a:xfrm>
            <a:prstGeom prst="rect">
              <a:avLst/>
            </a:prstGeom>
            <a:solidFill>
              <a:srgbClr val="74FF6C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4" name="Rectangle 161"/>
            <p:cNvSpPr>
              <a:spLocks noChangeArrowheads="1"/>
            </p:cNvSpPr>
            <p:nvPr/>
          </p:nvSpPr>
          <p:spPr>
            <a:xfrm>
              <a:off x="5926137" y="3843338"/>
              <a:ext cx="404813" cy="2301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5" name="Rectangle 162"/>
            <p:cNvSpPr>
              <a:spLocks noChangeArrowheads="1"/>
            </p:cNvSpPr>
            <p:nvPr/>
          </p:nvSpPr>
          <p:spPr>
            <a:xfrm>
              <a:off x="5705475" y="3843338"/>
              <a:ext cx="188913" cy="358775"/>
            </a:xfrm>
            <a:prstGeom prst="rect">
              <a:avLst/>
            </a:prstGeom>
            <a:solidFill>
              <a:srgbClr val="FCDD4A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6" name="Freeform 163"/>
            <p:cNvSpPr/>
            <p:nvPr/>
          </p:nvSpPr>
          <p:spPr>
            <a:xfrm>
              <a:off x="5651500" y="3625850"/>
              <a:ext cx="727075" cy="188913"/>
            </a:xfrm>
            <a:custGeom>
              <a:avLst/>
              <a:gdLst>
                <a:gd name="T0" fmla="*/ 69 w 458"/>
                <a:gd name="T1" fmla="*/ 0 h 119"/>
                <a:gd name="T2" fmla="*/ 382 w 458"/>
                <a:gd name="T3" fmla="*/ 0 h 119"/>
                <a:gd name="T4" fmla="*/ 458 w 458"/>
                <a:gd name="T5" fmla="*/ 105 h 119"/>
                <a:gd name="T6" fmla="*/ 458 w 458"/>
                <a:gd name="T7" fmla="*/ 119 h 119"/>
                <a:gd name="T8" fmla="*/ 0 w 458"/>
                <a:gd name="T9" fmla="*/ 119 h 119"/>
                <a:gd name="T10" fmla="*/ 0 w 458"/>
                <a:gd name="T11" fmla="*/ 105 h 119"/>
                <a:gd name="T12" fmla="*/ 69 w 458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19">
                  <a:moveTo>
                    <a:pt x="69" y="0"/>
                  </a:moveTo>
                  <a:lnTo>
                    <a:pt x="382" y="0"/>
                  </a:lnTo>
                  <a:lnTo>
                    <a:pt x="458" y="105"/>
                  </a:lnTo>
                  <a:lnTo>
                    <a:pt x="458" y="119"/>
                  </a:lnTo>
                  <a:lnTo>
                    <a:pt x="0" y="119"/>
                  </a:lnTo>
                  <a:lnTo>
                    <a:pt x="0" y="10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483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7" name="Freeform 164"/>
            <p:cNvSpPr/>
            <p:nvPr/>
          </p:nvSpPr>
          <p:spPr>
            <a:xfrm>
              <a:off x="6115050" y="3854450"/>
              <a:ext cx="7938" cy="11113"/>
            </a:xfrm>
            <a:custGeom>
              <a:avLst/>
              <a:gdLst>
                <a:gd name="T0" fmla="*/ 0 w 5"/>
                <a:gd name="T1" fmla="*/ 0 h 7"/>
                <a:gd name="T2" fmla="*/ 5 w 5"/>
                <a:gd name="T3" fmla="*/ 0 h 7"/>
                <a:gd name="T4" fmla="*/ 5 w 5"/>
                <a:gd name="T5" fmla="*/ 7 h 7"/>
                <a:gd name="T6" fmla="*/ 0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5" y="0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8" name="Rectangle 165"/>
            <p:cNvSpPr>
              <a:spLocks noChangeArrowheads="1"/>
            </p:cNvSpPr>
            <p:nvPr/>
          </p:nvSpPr>
          <p:spPr>
            <a:xfrm>
              <a:off x="5834063" y="3571875"/>
              <a:ext cx="61913" cy="111125"/>
            </a:xfrm>
            <a:prstGeom prst="rect">
              <a:avLst/>
            </a:prstGeom>
            <a:solidFill>
              <a:srgbClr val="FFB217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59" name="그룹 259"/>
          <p:cNvGrpSpPr/>
          <p:nvPr/>
        </p:nvGrpSpPr>
        <p:grpSpPr>
          <a:xfrm rot="5040148">
            <a:off x="6750845" y="2426718"/>
            <a:ext cx="475142" cy="1023834"/>
            <a:chOff x="4502150" y="4913313"/>
            <a:chExt cx="512763" cy="1104900"/>
          </a:xfrm>
        </p:grpSpPr>
        <p:sp>
          <p:nvSpPr>
            <p:cNvPr id="160" name="Rectangle 180"/>
            <p:cNvSpPr>
              <a:spLocks noChangeArrowheads="1"/>
            </p:cNvSpPr>
            <p:nvPr/>
          </p:nvSpPr>
          <p:spPr>
            <a:xfrm>
              <a:off x="4611688" y="4913313"/>
              <a:ext cx="293688" cy="60325"/>
            </a:xfrm>
            <a:prstGeom prst="rect">
              <a:avLst/>
            </a:prstGeom>
            <a:solidFill>
              <a:srgbClr val="FF541D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1" name="Rectangle 181"/>
            <p:cNvSpPr>
              <a:spLocks noChangeArrowheads="1"/>
            </p:cNvSpPr>
            <p:nvPr/>
          </p:nvSpPr>
          <p:spPr>
            <a:xfrm>
              <a:off x="4554538" y="4954588"/>
              <a:ext cx="409575" cy="87313"/>
            </a:xfrm>
            <a:prstGeom prst="rect">
              <a:avLst/>
            </a:prstGeom>
            <a:solidFill>
              <a:srgbClr val="FFB217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2" name="Rectangle 182"/>
            <p:cNvSpPr>
              <a:spLocks noChangeArrowheads="1"/>
            </p:cNvSpPr>
            <p:nvPr/>
          </p:nvSpPr>
          <p:spPr>
            <a:xfrm>
              <a:off x="4543425" y="5100638"/>
              <a:ext cx="68263" cy="9175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3" name="Rectangle 183"/>
            <p:cNvSpPr>
              <a:spLocks noChangeArrowheads="1"/>
            </p:cNvSpPr>
            <p:nvPr/>
          </p:nvSpPr>
          <p:spPr>
            <a:xfrm>
              <a:off x="4664075" y="5100638"/>
              <a:ext cx="60325" cy="9175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4" name="Rectangle 184"/>
            <p:cNvSpPr>
              <a:spLocks noChangeArrowheads="1"/>
            </p:cNvSpPr>
            <p:nvPr/>
          </p:nvSpPr>
          <p:spPr>
            <a:xfrm>
              <a:off x="4905375" y="5100638"/>
              <a:ext cx="58738" cy="9175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5" name="Rectangle 185"/>
            <p:cNvSpPr>
              <a:spLocks noChangeArrowheads="1"/>
            </p:cNvSpPr>
            <p:nvPr/>
          </p:nvSpPr>
          <p:spPr>
            <a:xfrm>
              <a:off x="4784725" y="5100638"/>
              <a:ext cx="60325" cy="9175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6" name="Rectangle 186"/>
            <p:cNvSpPr>
              <a:spLocks noChangeArrowheads="1"/>
            </p:cNvSpPr>
            <p:nvPr/>
          </p:nvSpPr>
          <p:spPr>
            <a:xfrm>
              <a:off x="4543425" y="5786438"/>
              <a:ext cx="420688" cy="231775"/>
            </a:xfrm>
            <a:prstGeom prst="rect">
              <a:avLst/>
            </a:prstGeom>
            <a:solidFill>
              <a:srgbClr val="FF541D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7" name="Rectangle 187"/>
            <p:cNvSpPr>
              <a:spLocks noChangeArrowheads="1"/>
            </p:cNvSpPr>
            <p:nvPr/>
          </p:nvSpPr>
          <p:spPr>
            <a:xfrm>
              <a:off x="4554538" y="5067300"/>
              <a:ext cx="400050" cy="11112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8" name="Rectangle 188"/>
            <p:cNvSpPr>
              <a:spLocks noChangeArrowheads="1"/>
            </p:cNvSpPr>
            <p:nvPr/>
          </p:nvSpPr>
          <p:spPr>
            <a:xfrm>
              <a:off x="4502150" y="5022850"/>
              <a:ext cx="512763" cy="77788"/>
            </a:xfrm>
            <a:prstGeom prst="rect">
              <a:avLst/>
            </a:prstGeom>
            <a:solidFill>
              <a:srgbClr val="74FF6C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69" name="그룹 260"/>
          <p:cNvGrpSpPr/>
          <p:nvPr/>
        </p:nvGrpSpPr>
        <p:grpSpPr>
          <a:xfrm rot="5582506">
            <a:off x="7210211" y="2690941"/>
            <a:ext cx="255575" cy="1654408"/>
            <a:chOff x="5108575" y="4672013"/>
            <a:chExt cx="207963" cy="1346200"/>
          </a:xfrm>
        </p:grpSpPr>
        <p:sp>
          <p:nvSpPr>
            <p:cNvPr id="170" name="Rectangle 201"/>
            <p:cNvSpPr>
              <a:spLocks noChangeArrowheads="1"/>
            </p:cNvSpPr>
            <p:nvPr/>
          </p:nvSpPr>
          <p:spPr>
            <a:xfrm>
              <a:off x="5195888" y="4672013"/>
              <a:ext cx="25400" cy="301625"/>
            </a:xfrm>
            <a:prstGeom prst="rect">
              <a:avLst/>
            </a:prstGeom>
            <a:solidFill>
              <a:srgbClr val="FF4838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1" name="Rectangle 202"/>
            <p:cNvSpPr>
              <a:spLocks noChangeArrowheads="1"/>
            </p:cNvSpPr>
            <p:nvPr/>
          </p:nvSpPr>
          <p:spPr>
            <a:xfrm>
              <a:off x="5110163" y="5049838"/>
              <a:ext cx="206375" cy="968375"/>
            </a:xfrm>
            <a:prstGeom prst="rect">
              <a:avLst/>
            </a:prstGeom>
            <a:solidFill>
              <a:srgbClr val="FFB217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2" name="Freeform 203"/>
            <p:cNvSpPr/>
            <p:nvPr/>
          </p:nvSpPr>
          <p:spPr>
            <a:xfrm>
              <a:off x="5154613" y="4751388"/>
              <a:ext cx="107950" cy="109538"/>
            </a:xfrm>
            <a:custGeom>
              <a:avLst/>
              <a:gdLst>
                <a:gd name="T0" fmla="*/ 34 w 68"/>
                <a:gd name="T1" fmla="*/ 0 h 69"/>
                <a:gd name="T2" fmla="*/ 47 w 68"/>
                <a:gd name="T3" fmla="*/ 2 h 69"/>
                <a:gd name="T4" fmla="*/ 59 w 68"/>
                <a:gd name="T5" fmla="*/ 10 h 69"/>
                <a:gd name="T6" fmla="*/ 65 w 68"/>
                <a:gd name="T7" fmla="*/ 21 h 69"/>
                <a:gd name="T8" fmla="*/ 68 w 68"/>
                <a:gd name="T9" fmla="*/ 35 h 69"/>
                <a:gd name="T10" fmla="*/ 65 w 68"/>
                <a:gd name="T11" fmla="*/ 48 h 69"/>
                <a:gd name="T12" fmla="*/ 59 w 68"/>
                <a:gd name="T13" fmla="*/ 58 h 69"/>
                <a:gd name="T14" fmla="*/ 47 w 68"/>
                <a:gd name="T15" fmla="*/ 66 h 69"/>
                <a:gd name="T16" fmla="*/ 34 w 68"/>
                <a:gd name="T17" fmla="*/ 69 h 69"/>
                <a:gd name="T18" fmla="*/ 21 w 68"/>
                <a:gd name="T19" fmla="*/ 66 h 69"/>
                <a:gd name="T20" fmla="*/ 9 w 68"/>
                <a:gd name="T21" fmla="*/ 58 h 69"/>
                <a:gd name="T22" fmla="*/ 3 w 68"/>
                <a:gd name="T23" fmla="*/ 48 h 69"/>
                <a:gd name="T24" fmla="*/ 0 w 68"/>
                <a:gd name="T25" fmla="*/ 35 h 69"/>
                <a:gd name="T26" fmla="*/ 3 w 68"/>
                <a:gd name="T27" fmla="*/ 21 h 69"/>
                <a:gd name="T28" fmla="*/ 9 w 68"/>
                <a:gd name="T29" fmla="*/ 10 h 69"/>
                <a:gd name="T30" fmla="*/ 21 w 68"/>
                <a:gd name="T31" fmla="*/ 2 h 69"/>
                <a:gd name="T32" fmla="*/ 34 w 68"/>
                <a:gd name="T3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lnTo>
                    <a:pt x="47" y="2"/>
                  </a:lnTo>
                  <a:lnTo>
                    <a:pt x="59" y="10"/>
                  </a:lnTo>
                  <a:lnTo>
                    <a:pt x="65" y="21"/>
                  </a:lnTo>
                  <a:lnTo>
                    <a:pt x="68" y="35"/>
                  </a:lnTo>
                  <a:lnTo>
                    <a:pt x="65" y="48"/>
                  </a:lnTo>
                  <a:lnTo>
                    <a:pt x="59" y="58"/>
                  </a:lnTo>
                  <a:lnTo>
                    <a:pt x="47" y="66"/>
                  </a:lnTo>
                  <a:lnTo>
                    <a:pt x="34" y="69"/>
                  </a:lnTo>
                  <a:lnTo>
                    <a:pt x="21" y="66"/>
                  </a:lnTo>
                  <a:lnTo>
                    <a:pt x="9" y="58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9" y="10"/>
                  </a:lnTo>
                  <a:lnTo>
                    <a:pt x="21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3" name="Freeform 204"/>
            <p:cNvSpPr/>
            <p:nvPr/>
          </p:nvSpPr>
          <p:spPr>
            <a:xfrm>
              <a:off x="5108575" y="4894263"/>
              <a:ext cx="206375" cy="155575"/>
            </a:xfrm>
            <a:custGeom>
              <a:avLst/>
              <a:gdLst>
                <a:gd name="T0" fmla="*/ 29 w 130"/>
                <a:gd name="T1" fmla="*/ 0 h 98"/>
                <a:gd name="T2" fmla="*/ 101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29 w 13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98">
                  <a:moveTo>
                    <a:pt x="29" y="0"/>
                  </a:moveTo>
                  <a:lnTo>
                    <a:pt x="101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4" name="Rectangle 206"/>
            <p:cNvSpPr>
              <a:spLocks noChangeArrowheads="1"/>
            </p:cNvSpPr>
            <p:nvPr/>
          </p:nvSpPr>
          <p:spPr>
            <a:xfrm>
              <a:off x="5143500" y="5049838"/>
              <a:ext cx="26988" cy="8731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5" name="Rectangle 207"/>
            <p:cNvSpPr>
              <a:spLocks noChangeArrowheads="1"/>
            </p:cNvSpPr>
            <p:nvPr/>
          </p:nvSpPr>
          <p:spPr>
            <a:xfrm>
              <a:off x="5195888" y="5049838"/>
              <a:ext cx="25400" cy="8731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6" name="Rectangle 208"/>
            <p:cNvSpPr>
              <a:spLocks noChangeArrowheads="1"/>
            </p:cNvSpPr>
            <p:nvPr/>
          </p:nvSpPr>
          <p:spPr>
            <a:xfrm>
              <a:off x="5256213" y="5049838"/>
              <a:ext cx="25400" cy="8731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85" name="그룹 184"/>
          <p:cNvGrpSpPr/>
          <p:nvPr/>
        </p:nvGrpSpPr>
        <p:grpSpPr>
          <a:xfrm rot="16492500">
            <a:off x="997743" y="1758079"/>
            <a:ext cx="2112169" cy="1222772"/>
            <a:chOff x="883444" y="1085849"/>
            <a:chExt cx="2112169" cy="1222772"/>
          </a:xfrm>
        </p:grpSpPr>
        <p:sp>
          <p:nvSpPr>
            <p:cNvPr id="177" name="Freeform 60"/>
            <p:cNvSpPr>
              <a:spLocks noEditPoints="1"/>
            </p:cNvSpPr>
            <p:nvPr/>
          </p:nvSpPr>
          <p:spPr>
            <a:xfrm>
              <a:off x="1257300" y="1484709"/>
              <a:ext cx="258366" cy="823912"/>
            </a:xfrm>
            <a:custGeom>
              <a:avLst/>
              <a:gdLst>
                <a:gd name="T0" fmla="*/ 159 w 217"/>
                <a:gd name="T1" fmla="*/ 525 h 692"/>
                <a:gd name="T2" fmla="*/ 194 w 217"/>
                <a:gd name="T3" fmla="*/ 489 h 692"/>
                <a:gd name="T4" fmla="*/ 114 w 217"/>
                <a:gd name="T5" fmla="*/ 489 h 692"/>
                <a:gd name="T6" fmla="*/ 149 w 217"/>
                <a:gd name="T7" fmla="*/ 525 h 692"/>
                <a:gd name="T8" fmla="*/ 114 w 217"/>
                <a:gd name="T9" fmla="*/ 489 h 692"/>
                <a:gd name="T10" fmla="*/ 70 w 217"/>
                <a:gd name="T11" fmla="*/ 525 h 692"/>
                <a:gd name="T12" fmla="*/ 105 w 217"/>
                <a:gd name="T13" fmla="*/ 489 h 692"/>
                <a:gd name="T14" fmla="*/ 25 w 217"/>
                <a:gd name="T15" fmla="*/ 489 h 692"/>
                <a:gd name="T16" fmla="*/ 60 w 217"/>
                <a:gd name="T17" fmla="*/ 525 h 692"/>
                <a:gd name="T18" fmla="*/ 25 w 217"/>
                <a:gd name="T19" fmla="*/ 489 h 692"/>
                <a:gd name="T20" fmla="*/ 159 w 217"/>
                <a:gd name="T21" fmla="*/ 476 h 692"/>
                <a:gd name="T22" fmla="*/ 194 w 217"/>
                <a:gd name="T23" fmla="*/ 441 h 692"/>
                <a:gd name="T24" fmla="*/ 114 w 217"/>
                <a:gd name="T25" fmla="*/ 441 h 692"/>
                <a:gd name="T26" fmla="*/ 149 w 217"/>
                <a:gd name="T27" fmla="*/ 476 h 692"/>
                <a:gd name="T28" fmla="*/ 114 w 217"/>
                <a:gd name="T29" fmla="*/ 441 h 692"/>
                <a:gd name="T30" fmla="*/ 70 w 217"/>
                <a:gd name="T31" fmla="*/ 476 h 692"/>
                <a:gd name="T32" fmla="*/ 105 w 217"/>
                <a:gd name="T33" fmla="*/ 441 h 692"/>
                <a:gd name="T34" fmla="*/ 25 w 217"/>
                <a:gd name="T35" fmla="*/ 441 h 692"/>
                <a:gd name="T36" fmla="*/ 60 w 217"/>
                <a:gd name="T37" fmla="*/ 476 h 692"/>
                <a:gd name="T38" fmla="*/ 25 w 217"/>
                <a:gd name="T39" fmla="*/ 441 h 692"/>
                <a:gd name="T40" fmla="*/ 159 w 217"/>
                <a:gd name="T41" fmla="*/ 428 h 692"/>
                <a:gd name="T42" fmla="*/ 194 w 217"/>
                <a:gd name="T43" fmla="*/ 393 h 692"/>
                <a:gd name="T44" fmla="*/ 114 w 217"/>
                <a:gd name="T45" fmla="*/ 393 h 692"/>
                <a:gd name="T46" fmla="*/ 149 w 217"/>
                <a:gd name="T47" fmla="*/ 428 h 692"/>
                <a:gd name="T48" fmla="*/ 114 w 217"/>
                <a:gd name="T49" fmla="*/ 393 h 692"/>
                <a:gd name="T50" fmla="*/ 70 w 217"/>
                <a:gd name="T51" fmla="*/ 428 h 692"/>
                <a:gd name="T52" fmla="*/ 105 w 217"/>
                <a:gd name="T53" fmla="*/ 393 h 692"/>
                <a:gd name="T54" fmla="*/ 25 w 217"/>
                <a:gd name="T55" fmla="*/ 393 h 692"/>
                <a:gd name="T56" fmla="*/ 60 w 217"/>
                <a:gd name="T57" fmla="*/ 428 h 692"/>
                <a:gd name="T58" fmla="*/ 25 w 217"/>
                <a:gd name="T59" fmla="*/ 393 h 692"/>
                <a:gd name="T60" fmla="*/ 159 w 217"/>
                <a:gd name="T61" fmla="*/ 379 h 692"/>
                <a:gd name="T62" fmla="*/ 194 w 217"/>
                <a:gd name="T63" fmla="*/ 344 h 692"/>
                <a:gd name="T64" fmla="*/ 114 w 217"/>
                <a:gd name="T65" fmla="*/ 344 h 692"/>
                <a:gd name="T66" fmla="*/ 149 w 217"/>
                <a:gd name="T67" fmla="*/ 379 h 692"/>
                <a:gd name="T68" fmla="*/ 114 w 217"/>
                <a:gd name="T69" fmla="*/ 344 h 692"/>
                <a:gd name="T70" fmla="*/ 70 w 217"/>
                <a:gd name="T71" fmla="*/ 379 h 692"/>
                <a:gd name="T72" fmla="*/ 105 w 217"/>
                <a:gd name="T73" fmla="*/ 344 h 692"/>
                <a:gd name="T74" fmla="*/ 25 w 217"/>
                <a:gd name="T75" fmla="*/ 344 h 692"/>
                <a:gd name="T76" fmla="*/ 60 w 217"/>
                <a:gd name="T77" fmla="*/ 379 h 692"/>
                <a:gd name="T78" fmla="*/ 25 w 217"/>
                <a:gd name="T79" fmla="*/ 344 h 692"/>
                <a:gd name="T80" fmla="*/ 132 w 217"/>
                <a:gd name="T81" fmla="*/ 302 h 692"/>
                <a:gd name="T82" fmla="*/ 156 w 217"/>
                <a:gd name="T83" fmla="*/ 90 h 692"/>
                <a:gd name="T84" fmla="*/ 88 w 217"/>
                <a:gd name="T85" fmla="*/ 90 h 692"/>
                <a:gd name="T86" fmla="*/ 113 w 217"/>
                <a:gd name="T87" fmla="*/ 302 h 692"/>
                <a:gd name="T88" fmla="*/ 88 w 217"/>
                <a:gd name="T89" fmla="*/ 90 h 692"/>
                <a:gd name="T90" fmla="*/ 43 w 217"/>
                <a:gd name="T91" fmla="*/ 302 h 692"/>
                <a:gd name="T92" fmla="*/ 68 w 217"/>
                <a:gd name="T93" fmla="*/ 90 h 692"/>
                <a:gd name="T94" fmla="*/ 132 w 217"/>
                <a:gd name="T95" fmla="*/ 0 h 692"/>
                <a:gd name="T96" fmla="*/ 143 w 217"/>
                <a:gd name="T97" fmla="*/ 35 h 692"/>
                <a:gd name="T98" fmla="*/ 156 w 217"/>
                <a:gd name="T99" fmla="*/ 56 h 692"/>
                <a:gd name="T100" fmla="*/ 185 w 217"/>
                <a:gd name="T101" fmla="*/ 318 h 692"/>
                <a:gd name="T102" fmla="*/ 217 w 217"/>
                <a:gd name="T103" fmla="*/ 692 h 692"/>
                <a:gd name="T104" fmla="*/ 0 w 217"/>
                <a:gd name="T105" fmla="*/ 318 h 692"/>
                <a:gd name="T106" fmla="*/ 16 w 217"/>
                <a:gd name="T107" fmla="*/ 56 h 692"/>
                <a:gd name="T108" fmla="*/ 117 w 217"/>
                <a:gd name="T109" fmla="*/ 35 h 692"/>
                <a:gd name="T110" fmla="*/ 132 w 217"/>
                <a:gd name="T111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7" h="692">
                  <a:moveTo>
                    <a:pt x="159" y="489"/>
                  </a:moveTo>
                  <a:lnTo>
                    <a:pt x="159" y="525"/>
                  </a:lnTo>
                  <a:lnTo>
                    <a:pt x="194" y="525"/>
                  </a:lnTo>
                  <a:lnTo>
                    <a:pt x="194" y="489"/>
                  </a:lnTo>
                  <a:lnTo>
                    <a:pt x="159" y="489"/>
                  </a:lnTo>
                  <a:close/>
                  <a:moveTo>
                    <a:pt x="114" y="489"/>
                  </a:moveTo>
                  <a:lnTo>
                    <a:pt x="114" y="525"/>
                  </a:lnTo>
                  <a:lnTo>
                    <a:pt x="149" y="525"/>
                  </a:lnTo>
                  <a:lnTo>
                    <a:pt x="149" y="489"/>
                  </a:lnTo>
                  <a:lnTo>
                    <a:pt x="114" y="489"/>
                  </a:lnTo>
                  <a:close/>
                  <a:moveTo>
                    <a:pt x="70" y="489"/>
                  </a:moveTo>
                  <a:lnTo>
                    <a:pt x="70" y="525"/>
                  </a:lnTo>
                  <a:lnTo>
                    <a:pt x="105" y="525"/>
                  </a:lnTo>
                  <a:lnTo>
                    <a:pt x="105" y="489"/>
                  </a:lnTo>
                  <a:lnTo>
                    <a:pt x="70" y="489"/>
                  </a:lnTo>
                  <a:close/>
                  <a:moveTo>
                    <a:pt x="25" y="489"/>
                  </a:moveTo>
                  <a:lnTo>
                    <a:pt x="25" y="525"/>
                  </a:lnTo>
                  <a:lnTo>
                    <a:pt x="60" y="525"/>
                  </a:lnTo>
                  <a:lnTo>
                    <a:pt x="60" y="489"/>
                  </a:lnTo>
                  <a:lnTo>
                    <a:pt x="25" y="489"/>
                  </a:lnTo>
                  <a:close/>
                  <a:moveTo>
                    <a:pt x="159" y="441"/>
                  </a:moveTo>
                  <a:lnTo>
                    <a:pt x="159" y="476"/>
                  </a:lnTo>
                  <a:lnTo>
                    <a:pt x="194" y="476"/>
                  </a:lnTo>
                  <a:lnTo>
                    <a:pt x="194" y="441"/>
                  </a:lnTo>
                  <a:lnTo>
                    <a:pt x="159" y="441"/>
                  </a:lnTo>
                  <a:close/>
                  <a:moveTo>
                    <a:pt x="114" y="441"/>
                  </a:moveTo>
                  <a:lnTo>
                    <a:pt x="114" y="476"/>
                  </a:lnTo>
                  <a:lnTo>
                    <a:pt x="149" y="476"/>
                  </a:lnTo>
                  <a:lnTo>
                    <a:pt x="149" y="441"/>
                  </a:lnTo>
                  <a:lnTo>
                    <a:pt x="114" y="441"/>
                  </a:lnTo>
                  <a:close/>
                  <a:moveTo>
                    <a:pt x="70" y="441"/>
                  </a:moveTo>
                  <a:lnTo>
                    <a:pt x="70" y="476"/>
                  </a:lnTo>
                  <a:lnTo>
                    <a:pt x="105" y="476"/>
                  </a:lnTo>
                  <a:lnTo>
                    <a:pt x="105" y="441"/>
                  </a:lnTo>
                  <a:lnTo>
                    <a:pt x="70" y="441"/>
                  </a:lnTo>
                  <a:close/>
                  <a:moveTo>
                    <a:pt x="25" y="441"/>
                  </a:moveTo>
                  <a:lnTo>
                    <a:pt x="25" y="476"/>
                  </a:lnTo>
                  <a:lnTo>
                    <a:pt x="60" y="476"/>
                  </a:lnTo>
                  <a:lnTo>
                    <a:pt x="60" y="441"/>
                  </a:lnTo>
                  <a:lnTo>
                    <a:pt x="25" y="441"/>
                  </a:lnTo>
                  <a:close/>
                  <a:moveTo>
                    <a:pt x="159" y="393"/>
                  </a:moveTo>
                  <a:lnTo>
                    <a:pt x="159" y="428"/>
                  </a:lnTo>
                  <a:lnTo>
                    <a:pt x="194" y="428"/>
                  </a:lnTo>
                  <a:lnTo>
                    <a:pt x="194" y="393"/>
                  </a:lnTo>
                  <a:lnTo>
                    <a:pt x="159" y="393"/>
                  </a:lnTo>
                  <a:close/>
                  <a:moveTo>
                    <a:pt x="114" y="393"/>
                  </a:moveTo>
                  <a:lnTo>
                    <a:pt x="114" y="428"/>
                  </a:lnTo>
                  <a:lnTo>
                    <a:pt x="149" y="428"/>
                  </a:lnTo>
                  <a:lnTo>
                    <a:pt x="149" y="393"/>
                  </a:lnTo>
                  <a:lnTo>
                    <a:pt x="114" y="393"/>
                  </a:lnTo>
                  <a:close/>
                  <a:moveTo>
                    <a:pt x="70" y="393"/>
                  </a:moveTo>
                  <a:lnTo>
                    <a:pt x="70" y="428"/>
                  </a:lnTo>
                  <a:lnTo>
                    <a:pt x="105" y="428"/>
                  </a:lnTo>
                  <a:lnTo>
                    <a:pt x="105" y="393"/>
                  </a:lnTo>
                  <a:lnTo>
                    <a:pt x="70" y="393"/>
                  </a:lnTo>
                  <a:close/>
                  <a:moveTo>
                    <a:pt x="25" y="393"/>
                  </a:moveTo>
                  <a:lnTo>
                    <a:pt x="25" y="428"/>
                  </a:lnTo>
                  <a:lnTo>
                    <a:pt x="60" y="428"/>
                  </a:lnTo>
                  <a:lnTo>
                    <a:pt x="60" y="393"/>
                  </a:lnTo>
                  <a:lnTo>
                    <a:pt x="25" y="393"/>
                  </a:lnTo>
                  <a:close/>
                  <a:moveTo>
                    <a:pt x="159" y="344"/>
                  </a:moveTo>
                  <a:lnTo>
                    <a:pt x="159" y="379"/>
                  </a:lnTo>
                  <a:lnTo>
                    <a:pt x="194" y="379"/>
                  </a:lnTo>
                  <a:lnTo>
                    <a:pt x="194" y="344"/>
                  </a:lnTo>
                  <a:lnTo>
                    <a:pt x="159" y="344"/>
                  </a:lnTo>
                  <a:close/>
                  <a:moveTo>
                    <a:pt x="114" y="344"/>
                  </a:moveTo>
                  <a:lnTo>
                    <a:pt x="114" y="379"/>
                  </a:lnTo>
                  <a:lnTo>
                    <a:pt x="149" y="379"/>
                  </a:lnTo>
                  <a:lnTo>
                    <a:pt x="149" y="344"/>
                  </a:lnTo>
                  <a:lnTo>
                    <a:pt x="114" y="344"/>
                  </a:lnTo>
                  <a:close/>
                  <a:moveTo>
                    <a:pt x="70" y="344"/>
                  </a:moveTo>
                  <a:lnTo>
                    <a:pt x="70" y="379"/>
                  </a:lnTo>
                  <a:lnTo>
                    <a:pt x="105" y="379"/>
                  </a:lnTo>
                  <a:lnTo>
                    <a:pt x="105" y="344"/>
                  </a:lnTo>
                  <a:lnTo>
                    <a:pt x="70" y="344"/>
                  </a:lnTo>
                  <a:close/>
                  <a:moveTo>
                    <a:pt x="25" y="344"/>
                  </a:moveTo>
                  <a:lnTo>
                    <a:pt x="25" y="379"/>
                  </a:lnTo>
                  <a:lnTo>
                    <a:pt x="60" y="379"/>
                  </a:lnTo>
                  <a:lnTo>
                    <a:pt x="60" y="344"/>
                  </a:lnTo>
                  <a:lnTo>
                    <a:pt x="25" y="344"/>
                  </a:lnTo>
                  <a:close/>
                  <a:moveTo>
                    <a:pt x="132" y="90"/>
                  </a:moveTo>
                  <a:lnTo>
                    <a:pt x="132" y="302"/>
                  </a:lnTo>
                  <a:lnTo>
                    <a:pt x="156" y="302"/>
                  </a:lnTo>
                  <a:lnTo>
                    <a:pt x="156" y="90"/>
                  </a:lnTo>
                  <a:lnTo>
                    <a:pt x="132" y="90"/>
                  </a:lnTo>
                  <a:close/>
                  <a:moveTo>
                    <a:pt x="88" y="90"/>
                  </a:moveTo>
                  <a:lnTo>
                    <a:pt x="88" y="302"/>
                  </a:lnTo>
                  <a:lnTo>
                    <a:pt x="113" y="302"/>
                  </a:lnTo>
                  <a:lnTo>
                    <a:pt x="113" y="90"/>
                  </a:lnTo>
                  <a:lnTo>
                    <a:pt x="88" y="90"/>
                  </a:lnTo>
                  <a:close/>
                  <a:moveTo>
                    <a:pt x="43" y="90"/>
                  </a:moveTo>
                  <a:lnTo>
                    <a:pt x="43" y="302"/>
                  </a:lnTo>
                  <a:lnTo>
                    <a:pt x="68" y="302"/>
                  </a:lnTo>
                  <a:lnTo>
                    <a:pt x="68" y="90"/>
                  </a:lnTo>
                  <a:lnTo>
                    <a:pt x="43" y="90"/>
                  </a:lnTo>
                  <a:close/>
                  <a:moveTo>
                    <a:pt x="132" y="0"/>
                  </a:moveTo>
                  <a:lnTo>
                    <a:pt x="143" y="0"/>
                  </a:lnTo>
                  <a:lnTo>
                    <a:pt x="143" y="35"/>
                  </a:lnTo>
                  <a:lnTo>
                    <a:pt x="156" y="35"/>
                  </a:lnTo>
                  <a:lnTo>
                    <a:pt x="156" y="56"/>
                  </a:lnTo>
                  <a:lnTo>
                    <a:pt x="185" y="56"/>
                  </a:lnTo>
                  <a:lnTo>
                    <a:pt x="185" y="318"/>
                  </a:lnTo>
                  <a:lnTo>
                    <a:pt x="217" y="318"/>
                  </a:lnTo>
                  <a:lnTo>
                    <a:pt x="217" y="692"/>
                  </a:lnTo>
                  <a:lnTo>
                    <a:pt x="0" y="692"/>
                  </a:lnTo>
                  <a:lnTo>
                    <a:pt x="0" y="318"/>
                  </a:lnTo>
                  <a:lnTo>
                    <a:pt x="16" y="318"/>
                  </a:lnTo>
                  <a:lnTo>
                    <a:pt x="16" y="56"/>
                  </a:lnTo>
                  <a:lnTo>
                    <a:pt x="117" y="56"/>
                  </a:lnTo>
                  <a:lnTo>
                    <a:pt x="117" y="35"/>
                  </a:lnTo>
                  <a:lnTo>
                    <a:pt x="132" y="3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158879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8" name="Freeform 135"/>
            <p:cNvSpPr>
              <a:spLocks noEditPoints="1"/>
            </p:cNvSpPr>
            <p:nvPr/>
          </p:nvSpPr>
          <p:spPr>
            <a:xfrm>
              <a:off x="883444" y="1207293"/>
              <a:ext cx="277416" cy="1101328"/>
            </a:xfrm>
            <a:custGeom>
              <a:avLst/>
              <a:gdLst>
                <a:gd name="T0" fmla="*/ 203 w 233"/>
                <a:gd name="T1" fmla="*/ 805 h 925"/>
                <a:gd name="T2" fmla="*/ 94 w 233"/>
                <a:gd name="T3" fmla="*/ 749 h 925"/>
                <a:gd name="T4" fmla="*/ 141 w 233"/>
                <a:gd name="T5" fmla="*/ 749 h 925"/>
                <a:gd name="T6" fmla="*/ 31 w 233"/>
                <a:gd name="T7" fmla="*/ 805 h 925"/>
                <a:gd name="T8" fmla="*/ 31 w 233"/>
                <a:gd name="T9" fmla="*/ 749 h 925"/>
                <a:gd name="T10" fmla="*/ 203 w 233"/>
                <a:gd name="T11" fmla="*/ 730 h 925"/>
                <a:gd name="T12" fmla="*/ 94 w 233"/>
                <a:gd name="T13" fmla="*/ 674 h 925"/>
                <a:gd name="T14" fmla="*/ 141 w 233"/>
                <a:gd name="T15" fmla="*/ 674 h 925"/>
                <a:gd name="T16" fmla="*/ 31 w 233"/>
                <a:gd name="T17" fmla="*/ 730 h 925"/>
                <a:gd name="T18" fmla="*/ 31 w 233"/>
                <a:gd name="T19" fmla="*/ 674 h 925"/>
                <a:gd name="T20" fmla="*/ 203 w 233"/>
                <a:gd name="T21" fmla="*/ 656 h 925"/>
                <a:gd name="T22" fmla="*/ 94 w 233"/>
                <a:gd name="T23" fmla="*/ 599 h 925"/>
                <a:gd name="T24" fmla="*/ 141 w 233"/>
                <a:gd name="T25" fmla="*/ 599 h 925"/>
                <a:gd name="T26" fmla="*/ 31 w 233"/>
                <a:gd name="T27" fmla="*/ 656 h 925"/>
                <a:gd name="T28" fmla="*/ 31 w 233"/>
                <a:gd name="T29" fmla="*/ 599 h 925"/>
                <a:gd name="T30" fmla="*/ 203 w 233"/>
                <a:gd name="T31" fmla="*/ 581 h 925"/>
                <a:gd name="T32" fmla="*/ 94 w 233"/>
                <a:gd name="T33" fmla="*/ 525 h 925"/>
                <a:gd name="T34" fmla="*/ 141 w 233"/>
                <a:gd name="T35" fmla="*/ 525 h 925"/>
                <a:gd name="T36" fmla="*/ 31 w 233"/>
                <a:gd name="T37" fmla="*/ 581 h 925"/>
                <a:gd name="T38" fmla="*/ 31 w 233"/>
                <a:gd name="T39" fmla="*/ 525 h 925"/>
                <a:gd name="T40" fmla="*/ 203 w 233"/>
                <a:gd name="T41" fmla="*/ 506 h 925"/>
                <a:gd name="T42" fmla="*/ 94 w 233"/>
                <a:gd name="T43" fmla="*/ 450 h 925"/>
                <a:gd name="T44" fmla="*/ 141 w 233"/>
                <a:gd name="T45" fmla="*/ 450 h 925"/>
                <a:gd name="T46" fmla="*/ 31 w 233"/>
                <a:gd name="T47" fmla="*/ 506 h 925"/>
                <a:gd name="T48" fmla="*/ 31 w 233"/>
                <a:gd name="T49" fmla="*/ 450 h 925"/>
                <a:gd name="T50" fmla="*/ 203 w 233"/>
                <a:gd name="T51" fmla="*/ 432 h 925"/>
                <a:gd name="T52" fmla="*/ 94 w 233"/>
                <a:gd name="T53" fmla="*/ 376 h 925"/>
                <a:gd name="T54" fmla="*/ 141 w 233"/>
                <a:gd name="T55" fmla="*/ 376 h 925"/>
                <a:gd name="T56" fmla="*/ 31 w 233"/>
                <a:gd name="T57" fmla="*/ 432 h 925"/>
                <a:gd name="T58" fmla="*/ 31 w 233"/>
                <a:gd name="T59" fmla="*/ 376 h 925"/>
                <a:gd name="T60" fmla="*/ 203 w 233"/>
                <a:gd name="T61" fmla="*/ 357 h 925"/>
                <a:gd name="T62" fmla="*/ 94 w 233"/>
                <a:gd name="T63" fmla="*/ 301 h 925"/>
                <a:gd name="T64" fmla="*/ 141 w 233"/>
                <a:gd name="T65" fmla="*/ 301 h 925"/>
                <a:gd name="T66" fmla="*/ 31 w 233"/>
                <a:gd name="T67" fmla="*/ 357 h 925"/>
                <a:gd name="T68" fmla="*/ 31 w 233"/>
                <a:gd name="T69" fmla="*/ 301 h 925"/>
                <a:gd name="T70" fmla="*/ 203 w 233"/>
                <a:gd name="T71" fmla="*/ 283 h 925"/>
                <a:gd name="T72" fmla="*/ 94 w 233"/>
                <a:gd name="T73" fmla="*/ 226 h 925"/>
                <a:gd name="T74" fmla="*/ 141 w 233"/>
                <a:gd name="T75" fmla="*/ 226 h 925"/>
                <a:gd name="T76" fmla="*/ 31 w 233"/>
                <a:gd name="T77" fmla="*/ 283 h 925"/>
                <a:gd name="T78" fmla="*/ 31 w 233"/>
                <a:gd name="T79" fmla="*/ 226 h 925"/>
                <a:gd name="T80" fmla="*/ 128 w 233"/>
                <a:gd name="T81" fmla="*/ 102 h 925"/>
                <a:gd name="T82" fmla="*/ 190 w 233"/>
                <a:gd name="T83" fmla="*/ 128 h 925"/>
                <a:gd name="T84" fmla="*/ 216 w 233"/>
                <a:gd name="T85" fmla="*/ 184 h 925"/>
                <a:gd name="T86" fmla="*/ 0 w 233"/>
                <a:gd name="T87" fmla="*/ 925 h 925"/>
                <a:gd name="T88" fmla="*/ 30 w 233"/>
                <a:gd name="T89" fmla="*/ 163 h 925"/>
                <a:gd name="T90" fmla="*/ 69 w 233"/>
                <a:gd name="T91" fmla="*/ 116 h 925"/>
                <a:gd name="T92" fmla="*/ 113 w 233"/>
                <a:gd name="T93" fmla="*/ 0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3" h="925">
                  <a:moveTo>
                    <a:pt x="156" y="749"/>
                  </a:moveTo>
                  <a:lnTo>
                    <a:pt x="156" y="805"/>
                  </a:lnTo>
                  <a:lnTo>
                    <a:pt x="203" y="805"/>
                  </a:lnTo>
                  <a:lnTo>
                    <a:pt x="203" y="749"/>
                  </a:lnTo>
                  <a:lnTo>
                    <a:pt x="156" y="749"/>
                  </a:lnTo>
                  <a:close/>
                  <a:moveTo>
                    <a:pt x="94" y="749"/>
                  </a:moveTo>
                  <a:lnTo>
                    <a:pt x="94" y="805"/>
                  </a:lnTo>
                  <a:lnTo>
                    <a:pt x="141" y="805"/>
                  </a:lnTo>
                  <a:lnTo>
                    <a:pt x="141" y="749"/>
                  </a:lnTo>
                  <a:lnTo>
                    <a:pt x="94" y="749"/>
                  </a:lnTo>
                  <a:close/>
                  <a:moveTo>
                    <a:pt x="31" y="749"/>
                  </a:moveTo>
                  <a:lnTo>
                    <a:pt x="31" y="805"/>
                  </a:lnTo>
                  <a:lnTo>
                    <a:pt x="78" y="805"/>
                  </a:lnTo>
                  <a:lnTo>
                    <a:pt x="78" y="749"/>
                  </a:lnTo>
                  <a:lnTo>
                    <a:pt x="31" y="749"/>
                  </a:lnTo>
                  <a:close/>
                  <a:moveTo>
                    <a:pt x="156" y="674"/>
                  </a:moveTo>
                  <a:lnTo>
                    <a:pt x="156" y="730"/>
                  </a:lnTo>
                  <a:lnTo>
                    <a:pt x="203" y="730"/>
                  </a:lnTo>
                  <a:lnTo>
                    <a:pt x="203" y="674"/>
                  </a:lnTo>
                  <a:lnTo>
                    <a:pt x="156" y="674"/>
                  </a:lnTo>
                  <a:close/>
                  <a:moveTo>
                    <a:pt x="94" y="674"/>
                  </a:moveTo>
                  <a:lnTo>
                    <a:pt x="94" y="730"/>
                  </a:lnTo>
                  <a:lnTo>
                    <a:pt x="141" y="730"/>
                  </a:lnTo>
                  <a:lnTo>
                    <a:pt x="141" y="674"/>
                  </a:lnTo>
                  <a:lnTo>
                    <a:pt x="94" y="674"/>
                  </a:lnTo>
                  <a:close/>
                  <a:moveTo>
                    <a:pt x="31" y="674"/>
                  </a:moveTo>
                  <a:lnTo>
                    <a:pt x="31" y="730"/>
                  </a:lnTo>
                  <a:lnTo>
                    <a:pt x="78" y="730"/>
                  </a:lnTo>
                  <a:lnTo>
                    <a:pt x="78" y="674"/>
                  </a:lnTo>
                  <a:lnTo>
                    <a:pt x="31" y="674"/>
                  </a:lnTo>
                  <a:close/>
                  <a:moveTo>
                    <a:pt x="156" y="599"/>
                  </a:moveTo>
                  <a:lnTo>
                    <a:pt x="156" y="656"/>
                  </a:lnTo>
                  <a:lnTo>
                    <a:pt x="203" y="656"/>
                  </a:lnTo>
                  <a:lnTo>
                    <a:pt x="203" y="599"/>
                  </a:lnTo>
                  <a:lnTo>
                    <a:pt x="156" y="599"/>
                  </a:lnTo>
                  <a:close/>
                  <a:moveTo>
                    <a:pt x="94" y="599"/>
                  </a:moveTo>
                  <a:lnTo>
                    <a:pt x="94" y="656"/>
                  </a:lnTo>
                  <a:lnTo>
                    <a:pt x="141" y="656"/>
                  </a:lnTo>
                  <a:lnTo>
                    <a:pt x="141" y="599"/>
                  </a:lnTo>
                  <a:lnTo>
                    <a:pt x="94" y="599"/>
                  </a:lnTo>
                  <a:close/>
                  <a:moveTo>
                    <a:pt x="31" y="599"/>
                  </a:moveTo>
                  <a:lnTo>
                    <a:pt x="31" y="656"/>
                  </a:lnTo>
                  <a:lnTo>
                    <a:pt x="78" y="656"/>
                  </a:lnTo>
                  <a:lnTo>
                    <a:pt x="78" y="599"/>
                  </a:lnTo>
                  <a:lnTo>
                    <a:pt x="31" y="599"/>
                  </a:lnTo>
                  <a:close/>
                  <a:moveTo>
                    <a:pt x="156" y="525"/>
                  </a:moveTo>
                  <a:lnTo>
                    <a:pt x="156" y="581"/>
                  </a:lnTo>
                  <a:lnTo>
                    <a:pt x="203" y="581"/>
                  </a:lnTo>
                  <a:lnTo>
                    <a:pt x="203" y="525"/>
                  </a:lnTo>
                  <a:lnTo>
                    <a:pt x="156" y="525"/>
                  </a:lnTo>
                  <a:close/>
                  <a:moveTo>
                    <a:pt x="94" y="525"/>
                  </a:moveTo>
                  <a:lnTo>
                    <a:pt x="94" y="581"/>
                  </a:lnTo>
                  <a:lnTo>
                    <a:pt x="141" y="581"/>
                  </a:lnTo>
                  <a:lnTo>
                    <a:pt x="141" y="525"/>
                  </a:lnTo>
                  <a:lnTo>
                    <a:pt x="94" y="525"/>
                  </a:lnTo>
                  <a:close/>
                  <a:moveTo>
                    <a:pt x="31" y="525"/>
                  </a:moveTo>
                  <a:lnTo>
                    <a:pt x="31" y="581"/>
                  </a:lnTo>
                  <a:lnTo>
                    <a:pt x="78" y="581"/>
                  </a:lnTo>
                  <a:lnTo>
                    <a:pt x="78" y="525"/>
                  </a:lnTo>
                  <a:lnTo>
                    <a:pt x="31" y="525"/>
                  </a:lnTo>
                  <a:close/>
                  <a:moveTo>
                    <a:pt x="156" y="450"/>
                  </a:moveTo>
                  <a:lnTo>
                    <a:pt x="156" y="506"/>
                  </a:lnTo>
                  <a:lnTo>
                    <a:pt x="203" y="506"/>
                  </a:lnTo>
                  <a:lnTo>
                    <a:pt x="203" y="450"/>
                  </a:lnTo>
                  <a:lnTo>
                    <a:pt x="156" y="450"/>
                  </a:lnTo>
                  <a:close/>
                  <a:moveTo>
                    <a:pt x="94" y="450"/>
                  </a:moveTo>
                  <a:lnTo>
                    <a:pt x="94" y="506"/>
                  </a:lnTo>
                  <a:lnTo>
                    <a:pt x="141" y="506"/>
                  </a:lnTo>
                  <a:lnTo>
                    <a:pt x="141" y="450"/>
                  </a:lnTo>
                  <a:lnTo>
                    <a:pt x="94" y="450"/>
                  </a:lnTo>
                  <a:close/>
                  <a:moveTo>
                    <a:pt x="31" y="450"/>
                  </a:moveTo>
                  <a:lnTo>
                    <a:pt x="31" y="506"/>
                  </a:lnTo>
                  <a:lnTo>
                    <a:pt x="78" y="506"/>
                  </a:lnTo>
                  <a:lnTo>
                    <a:pt x="78" y="450"/>
                  </a:lnTo>
                  <a:lnTo>
                    <a:pt x="31" y="450"/>
                  </a:lnTo>
                  <a:close/>
                  <a:moveTo>
                    <a:pt x="156" y="376"/>
                  </a:moveTo>
                  <a:lnTo>
                    <a:pt x="156" y="432"/>
                  </a:lnTo>
                  <a:lnTo>
                    <a:pt x="203" y="432"/>
                  </a:lnTo>
                  <a:lnTo>
                    <a:pt x="203" y="376"/>
                  </a:lnTo>
                  <a:lnTo>
                    <a:pt x="156" y="376"/>
                  </a:lnTo>
                  <a:close/>
                  <a:moveTo>
                    <a:pt x="94" y="376"/>
                  </a:moveTo>
                  <a:lnTo>
                    <a:pt x="94" y="432"/>
                  </a:lnTo>
                  <a:lnTo>
                    <a:pt x="141" y="432"/>
                  </a:lnTo>
                  <a:lnTo>
                    <a:pt x="141" y="376"/>
                  </a:lnTo>
                  <a:lnTo>
                    <a:pt x="94" y="376"/>
                  </a:lnTo>
                  <a:close/>
                  <a:moveTo>
                    <a:pt x="31" y="376"/>
                  </a:moveTo>
                  <a:lnTo>
                    <a:pt x="31" y="432"/>
                  </a:lnTo>
                  <a:lnTo>
                    <a:pt x="78" y="432"/>
                  </a:lnTo>
                  <a:lnTo>
                    <a:pt x="78" y="376"/>
                  </a:lnTo>
                  <a:lnTo>
                    <a:pt x="31" y="376"/>
                  </a:lnTo>
                  <a:close/>
                  <a:moveTo>
                    <a:pt x="156" y="301"/>
                  </a:moveTo>
                  <a:lnTo>
                    <a:pt x="156" y="357"/>
                  </a:lnTo>
                  <a:lnTo>
                    <a:pt x="203" y="357"/>
                  </a:lnTo>
                  <a:lnTo>
                    <a:pt x="203" y="301"/>
                  </a:lnTo>
                  <a:lnTo>
                    <a:pt x="156" y="301"/>
                  </a:lnTo>
                  <a:close/>
                  <a:moveTo>
                    <a:pt x="94" y="301"/>
                  </a:moveTo>
                  <a:lnTo>
                    <a:pt x="94" y="357"/>
                  </a:lnTo>
                  <a:lnTo>
                    <a:pt x="141" y="357"/>
                  </a:lnTo>
                  <a:lnTo>
                    <a:pt x="141" y="301"/>
                  </a:lnTo>
                  <a:lnTo>
                    <a:pt x="94" y="301"/>
                  </a:lnTo>
                  <a:close/>
                  <a:moveTo>
                    <a:pt x="31" y="301"/>
                  </a:moveTo>
                  <a:lnTo>
                    <a:pt x="31" y="357"/>
                  </a:lnTo>
                  <a:lnTo>
                    <a:pt x="78" y="357"/>
                  </a:lnTo>
                  <a:lnTo>
                    <a:pt x="78" y="301"/>
                  </a:lnTo>
                  <a:lnTo>
                    <a:pt x="31" y="301"/>
                  </a:lnTo>
                  <a:close/>
                  <a:moveTo>
                    <a:pt x="156" y="226"/>
                  </a:moveTo>
                  <a:lnTo>
                    <a:pt x="156" y="283"/>
                  </a:lnTo>
                  <a:lnTo>
                    <a:pt x="203" y="283"/>
                  </a:lnTo>
                  <a:lnTo>
                    <a:pt x="203" y="226"/>
                  </a:lnTo>
                  <a:lnTo>
                    <a:pt x="156" y="226"/>
                  </a:lnTo>
                  <a:close/>
                  <a:moveTo>
                    <a:pt x="94" y="226"/>
                  </a:moveTo>
                  <a:lnTo>
                    <a:pt x="94" y="283"/>
                  </a:lnTo>
                  <a:lnTo>
                    <a:pt x="141" y="283"/>
                  </a:lnTo>
                  <a:lnTo>
                    <a:pt x="141" y="226"/>
                  </a:lnTo>
                  <a:lnTo>
                    <a:pt x="94" y="226"/>
                  </a:lnTo>
                  <a:close/>
                  <a:moveTo>
                    <a:pt x="31" y="226"/>
                  </a:moveTo>
                  <a:lnTo>
                    <a:pt x="31" y="283"/>
                  </a:lnTo>
                  <a:lnTo>
                    <a:pt x="78" y="283"/>
                  </a:lnTo>
                  <a:lnTo>
                    <a:pt x="78" y="226"/>
                  </a:lnTo>
                  <a:lnTo>
                    <a:pt x="31" y="226"/>
                  </a:lnTo>
                  <a:close/>
                  <a:moveTo>
                    <a:pt x="113" y="0"/>
                  </a:moveTo>
                  <a:lnTo>
                    <a:pt x="128" y="0"/>
                  </a:lnTo>
                  <a:lnTo>
                    <a:pt x="128" y="102"/>
                  </a:lnTo>
                  <a:lnTo>
                    <a:pt x="152" y="106"/>
                  </a:lnTo>
                  <a:lnTo>
                    <a:pt x="173" y="115"/>
                  </a:lnTo>
                  <a:lnTo>
                    <a:pt x="190" y="128"/>
                  </a:lnTo>
                  <a:lnTo>
                    <a:pt x="204" y="145"/>
                  </a:lnTo>
                  <a:lnTo>
                    <a:pt x="212" y="163"/>
                  </a:lnTo>
                  <a:lnTo>
                    <a:pt x="216" y="184"/>
                  </a:lnTo>
                  <a:lnTo>
                    <a:pt x="233" y="184"/>
                  </a:lnTo>
                  <a:lnTo>
                    <a:pt x="233" y="925"/>
                  </a:lnTo>
                  <a:lnTo>
                    <a:pt x="0" y="925"/>
                  </a:lnTo>
                  <a:lnTo>
                    <a:pt x="0" y="184"/>
                  </a:lnTo>
                  <a:lnTo>
                    <a:pt x="27" y="184"/>
                  </a:lnTo>
                  <a:lnTo>
                    <a:pt x="30" y="163"/>
                  </a:lnTo>
                  <a:lnTo>
                    <a:pt x="39" y="145"/>
                  </a:lnTo>
                  <a:lnTo>
                    <a:pt x="52" y="129"/>
                  </a:lnTo>
                  <a:lnTo>
                    <a:pt x="69" y="116"/>
                  </a:lnTo>
                  <a:lnTo>
                    <a:pt x="89" y="107"/>
                  </a:lnTo>
                  <a:lnTo>
                    <a:pt x="113" y="102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grpSp>
          <p:nvGrpSpPr>
            <p:cNvPr id="179" name="그룹 275"/>
            <p:cNvGrpSpPr/>
            <p:nvPr/>
          </p:nvGrpSpPr>
          <p:grpSpPr>
            <a:xfrm>
              <a:off x="1038225" y="1085849"/>
              <a:ext cx="1957387" cy="279796"/>
              <a:chOff x="3249613" y="2566988"/>
              <a:chExt cx="2609850" cy="373062"/>
            </a:xfrm>
          </p:grpSpPr>
          <p:sp>
            <p:nvSpPr>
              <p:cNvPr id="180" name="Freeform 136"/>
              <p:cNvSpPr/>
              <p:nvPr/>
            </p:nvSpPr>
            <p:spPr>
              <a:xfrm>
                <a:off x="3729038" y="2566988"/>
                <a:ext cx="2130425" cy="371475"/>
              </a:xfrm>
              <a:custGeom>
                <a:avLst/>
                <a:gdLst>
                  <a:gd name="T0" fmla="*/ 1151 w 1342"/>
                  <a:gd name="T1" fmla="*/ 4 h 234"/>
                  <a:gd name="T2" fmla="*/ 1221 w 1342"/>
                  <a:gd name="T3" fmla="*/ 18 h 234"/>
                  <a:gd name="T4" fmla="*/ 1278 w 1342"/>
                  <a:gd name="T5" fmla="*/ 38 h 234"/>
                  <a:gd name="T6" fmla="*/ 1318 w 1342"/>
                  <a:gd name="T7" fmla="*/ 56 h 234"/>
                  <a:gd name="T8" fmla="*/ 1339 w 1342"/>
                  <a:gd name="T9" fmla="*/ 68 h 234"/>
                  <a:gd name="T10" fmla="*/ 1293 w 1342"/>
                  <a:gd name="T11" fmla="*/ 111 h 234"/>
                  <a:gd name="T12" fmla="*/ 1339 w 1342"/>
                  <a:gd name="T13" fmla="*/ 208 h 234"/>
                  <a:gd name="T14" fmla="*/ 1318 w 1342"/>
                  <a:gd name="T15" fmla="*/ 196 h 234"/>
                  <a:gd name="T16" fmla="*/ 1278 w 1342"/>
                  <a:gd name="T17" fmla="*/ 176 h 234"/>
                  <a:gd name="T18" fmla="*/ 1221 w 1342"/>
                  <a:gd name="T19" fmla="*/ 157 h 234"/>
                  <a:gd name="T20" fmla="*/ 1151 w 1342"/>
                  <a:gd name="T21" fmla="*/ 142 h 234"/>
                  <a:gd name="T22" fmla="*/ 1066 w 1342"/>
                  <a:gd name="T23" fmla="*/ 140 h 234"/>
                  <a:gd name="T24" fmla="*/ 971 w 1342"/>
                  <a:gd name="T25" fmla="*/ 153 h 234"/>
                  <a:gd name="T26" fmla="*/ 869 w 1342"/>
                  <a:gd name="T27" fmla="*/ 188 h 234"/>
                  <a:gd name="T28" fmla="*/ 781 w 1342"/>
                  <a:gd name="T29" fmla="*/ 220 h 234"/>
                  <a:gd name="T30" fmla="*/ 695 w 1342"/>
                  <a:gd name="T31" fmla="*/ 233 h 234"/>
                  <a:gd name="T32" fmla="*/ 617 w 1342"/>
                  <a:gd name="T33" fmla="*/ 233 h 234"/>
                  <a:gd name="T34" fmla="*/ 548 w 1342"/>
                  <a:gd name="T35" fmla="*/ 225 h 234"/>
                  <a:gd name="T36" fmla="*/ 495 w 1342"/>
                  <a:gd name="T37" fmla="*/ 213 h 234"/>
                  <a:gd name="T38" fmla="*/ 459 w 1342"/>
                  <a:gd name="T39" fmla="*/ 204 h 234"/>
                  <a:gd name="T40" fmla="*/ 446 w 1342"/>
                  <a:gd name="T41" fmla="*/ 199 h 234"/>
                  <a:gd name="T42" fmla="*/ 433 w 1342"/>
                  <a:gd name="T43" fmla="*/ 193 h 234"/>
                  <a:gd name="T44" fmla="*/ 397 w 1342"/>
                  <a:gd name="T45" fmla="*/ 180 h 234"/>
                  <a:gd name="T46" fmla="*/ 340 w 1342"/>
                  <a:gd name="T47" fmla="*/ 165 h 234"/>
                  <a:gd name="T48" fmla="*/ 268 w 1342"/>
                  <a:gd name="T49" fmla="*/ 154 h 234"/>
                  <a:gd name="T50" fmla="*/ 186 w 1342"/>
                  <a:gd name="T51" fmla="*/ 154 h 234"/>
                  <a:gd name="T52" fmla="*/ 96 w 1342"/>
                  <a:gd name="T53" fmla="*/ 171 h 234"/>
                  <a:gd name="T54" fmla="*/ 0 w 1342"/>
                  <a:gd name="T55" fmla="*/ 209 h 234"/>
                  <a:gd name="T56" fmla="*/ 48 w 1342"/>
                  <a:gd name="T57" fmla="*/ 47 h 234"/>
                  <a:gd name="T58" fmla="*/ 141 w 1342"/>
                  <a:gd name="T59" fmla="*/ 21 h 234"/>
                  <a:gd name="T60" fmla="*/ 229 w 1342"/>
                  <a:gd name="T61" fmla="*/ 13 h 234"/>
                  <a:gd name="T62" fmla="*/ 306 w 1342"/>
                  <a:gd name="T63" fmla="*/ 19 h 234"/>
                  <a:gd name="T64" fmla="*/ 370 w 1342"/>
                  <a:gd name="T65" fmla="*/ 32 h 234"/>
                  <a:gd name="T66" fmla="*/ 418 w 1342"/>
                  <a:gd name="T67" fmla="*/ 48 h 234"/>
                  <a:gd name="T68" fmla="*/ 442 w 1342"/>
                  <a:gd name="T69" fmla="*/ 57 h 234"/>
                  <a:gd name="T70" fmla="*/ 449 w 1342"/>
                  <a:gd name="T71" fmla="*/ 61 h 234"/>
                  <a:gd name="T72" fmla="*/ 474 w 1342"/>
                  <a:gd name="T73" fmla="*/ 69 h 234"/>
                  <a:gd name="T74" fmla="*/ 520 w 1342"/>
                  <a:gd name="T75" fmla="*/ 80 h 234"/>
                  <a:gd name="T76" fmla="*/ 581 w 1342"/>
                  <a:gd name="T77" fmla="*/ 90 h 234"/>
                  <a:gd name="T78" fmla="*/ 654 w 1342"/>
                  <a:gd name="T79" fmla="*/ 94 h 234"/>
                  <a:gd name="T80" fmla="*/ 738 w 1342"/>
                  <a:gd name="T81" fmla="*/ 89 h 234"/>
                  <a:gd name="T82" fmla="*/ 825 w 1342"/>
                  <a:gd name="T83" fmla="*/ 66 h 234"/>
                  <a:gd name="T84" fmla="*/ 922 w 1342"/>
                  <a:gd name="T85" fmla="*/ 29 h 234"/>
                  <a:gd name="T86" fmla="*/ 1020 w 1342"/>
                  <a:gd name="T87" fmla="*/ 4 h 234"/>
                  <a:gd name="T88" fmla="*/ 1110 w 1342"/>
                  <a:gd name="T8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42" h="234">
                    <a:moveTo>
                      <a:pt x="1110" y="0"/>
                    </a:moveTo>
                    <a:lnTo>
                      <a:pt x="1151" y="4"/>
                    </a:lnTo>
                    <a:lnTo>
                      <a:pt x="1187" y="9"/>
                    </a:lnTo>
                    <a:lnTo>
                      <a:pt x="1221" y="18"/>
                    </a:lnTo>
                    <a:lnTo>
                      <a:pt x="1251" y="27"/>
                    </a:lnTo>
                    <a:lnTo>
                      <a:pt x="1278" y="38"/>
                    </a:lnTo>
                    <a:lnTo>
                      <a:pt x="1300" y="47"/>
                    </a:lnTo>
                    <a:lnTo>
                      <a:pt x="1318" y="56"/>
                    </a:lnTo>
                    <a:lnTo>
                      <a:pt x="1331" y="63"/>
                    </a:lnTo>
                    <a:lnTo>
                      <a:pt x="1339" y="68"/>
                    </a:lnTo>
                    <a:lnTo>
                      <a:pt x="1342" y="70"/>
                    </a:lnTo>
                    <a:lnTo>
                      <a:pt x="1293" y="111"/>
                    </a:lnTo>
                    <a:lnTo>
                      <a:pt x="1342" y="209"/>
                    </a:lnTo>
                    <a:lnTo>
                      <a:pt x="1339" y="208"/>
                    </a:lnTo>
                    <a:lnTo>
                      <a:pt x="1331" y="203"/>
                    </a:lnTo>
                    <a:lnTo>
                      <a:pt x="1318" y="196"/>
                    </a:lnTo>
                    <a:lnTo>
                      <a:pt x="1300" y="187"/>
                    </a:lnTo>
                    <a:lnTo>
                      <a:pt x="1278" y="176"/>
                    </a:lnTo>
                    <a:lnTo>
                      <a:pt x="1251" y="167"/>
                    </a:lnTo>
                    <a:lnTo>
                      <a:pt x="1221" y="157"/>
                    </a:lnTo>
                    <a:lnTo>
                      <a:pt x="1187" y="149"/>
                    </a:lnTo>
                    <a:lnTo>
                      <a:pt x="1151" y="142"/>
                    </a:lnTo>
                    <a:lnTo>
                      <a:pt x="1110" y="140"/>
                    </a:lnTo>
                    <a:lnTo>
                      <a:pt x="1066" y="140"/>
                    </a:lnTo>
                    <a:lnTo>
                      <a:pt x="1020" y="144"/>
                    </a:lnTo>
                    <a:lnTo>
                      <a:pt x="971" y="153"/>
                    </a:lnTo>
                    <a:lnTo>
                      <a:pt x="922" y="167"/>
                    </a:lnTo>
                    <a:lnTo>
                      <a:pt x="869" y="188"/>
                    </a:lnTo>
                    <a:lnTo>
                      <a:pt x="825" y="207"/>
                    </a:lnTo>
                    <a:lnTo>
                      <a:pt x="781" y="220"/>
                    </a:lnTo>
                    <a:lnTo>
                      <a:pt x="738" y="228"/>
                    </a:lnTo>
                    <a:lnTo>
                      <a:pt x="695" y="233"/>
                    </a:lnTo>
                    <a:lnTo>
                      <a:pt x="654" y="234"/>
                    </a:lnTo>
                    <a:lnTo>
                      <a:pt x="617" y="233"/>
                    </a:lnTo>
                    <a:lnTo>
                      <a:pt x="581" y="230"/>
                    </a:lnTo>
                    <a:lnTo>
                      <a:pt x="548" y="225"/>
                    </a:lnTo>
                    <a:lnTo>
                      <a:pt x="520" y="220"/>
                    </a:lnTo>
                    <a:lnTo>
                      <a:pt x="495" y="213"/>
                    </a:lnTo>
                    <a:lnTo>
                      <a:pt x="474" y="208"/>
                    </a:lnTo>
                    <a:lnTo>
                      <a:pt x="459" y="204"/>
                    </a:lnTo>
                    <a:lnTo>
                      <a:pt x="449" y="200"/>
                    </a:lnTo>
                    <a:lnTo>
                      <a:pt x="446" y="199"/>
                    </a:lnTo>
                    <a:lnTo>
                      <a:pt x="442" y="197"/>
                    </a:lnTo>
                    <a:lnTo>
                      <a:pt x="433" y="193"/>
                    </a:lnTo>
                    <a:lnTo>
                      <a:pt x="418" y="187"/>
                    </a:lnTo>
                    <a:lnTo>
                      <a:pt x="397" y="180"/>
                    </a:lnTo>
                    <a:lnTo>
                      <a:pt x="370" y="173"/>
                    </a:lnTo>
                    <a:lnTo>
                      <a:pt x="340" y="165"/>
                    </a:lnTo>
                    <a:lnTo>
                      <a:pt x="306" y="159"/>
                    </a:lnTo>
                    <a:lnTo>
                      <a:pt x="268" y="154"/>
                    </a:lnTo>
                    <a:lnTo>
                      <a:pt x="229" y="153"/>
                    </a:lnTo>
                    <a:lnTo>
                      <a:pt x="186" y="154"/>
                    </a:lnTo>
                    <a:lnTo>
                      <a:pt x="141" y="161"/>
                    </a:lnTo>
                    <a:lnTo>
                      <a:pt x="96" y="171"/>
                    </a:lnTo>
                    <a:lnTo>
                      <a:pt x="48" y="187"/>
                    </a:lnTo>
                    <a:lnTo>
                      <a:pt x="0" y="209"/>
                    </a:lnTo>
                    <a:lnTo>
                      <a:pt x="0" y="70"/>
                    </a:lnTo>
                    <a:lnTo>
                      <a:pt x="48" y="47"/>
                    </a:lnTo>
                    <a:lnTo>
                      <a:pt x="96" y="31"/>
                    </a:lnTo>
                    <a:lnTo>
                      <a:pt x="141" y="21"/>
                    </a:lnTo>
                    <a:lnTo>
                      <a:pt x="186" y="15"/>
                    </a:lnTo>
                    <a:lnTo>
                      <a:pt x="229" y="13"/>
                    </a:lnTo>
                    <a:lnTo>
                      <a:pt x="268" y="15"/>
                    </a:lnTo>
                    <a:lnTo>
                      <a:pt x="306" y="19"/>
                    </a:lnTo>
                    <a:lnTo>
                      <a:pt x="340" y="26"/>
                    </a:lnTo>
                    <a:lnTo>
                      <a:pt x="370" y="32"/>
                    </a:lnTo>
                    <a:lnTo>
                      <a:pt x="397" y="40"/>
                    </a:lnTo>
                    <a:lnTo>
                      <a:pt x="418" y="48"/>
                    </a:lnTo>
                    <a:lnTo>
                      <a:pt x="433" y="53"/>
                    </a:lnTo>
                    <a:lnTo>
                      <a:pt x="442" y="57"/>
                    </a:lnTo>
                    <a:lnTo>
                      <a:pt x="446" y="60"/>
                    </a:lnTo>
                    <a:lnTo>
                      <a:pt x="449" y="61"/>
                    </a:lnTo>
                    <a:lnTo>
                      <a:pt x="459" y="64"/>
                    </a:lnTo>
                    <a:lnTo>
                      <a:pt x="474" y="69"/>
                    </a:lnTo>
                    <a:lnTo>
                      <a:pt x="495" y="74"/>
                    </a:lnTo>
                    <a:lnTo>
                      <a:pt x="520" y="80"/>
                    </a:lnTo>
                    <a:lnTo>
                      <a:pt x="548" y="85"/>
                    </a:lnTo>
                    <a:lnTo>
                      <a:pt x="581" y="90"/>
                    </a:lnTo>
                    <a:lnTo>
                      <a:pt x="617" y="93"/>
                    </a:lnTo>
                    <a:lnTo>
                      <a:pt x="654" y="94"/>
                    </a:lnTo>
                    <a:lnTo>
                      <a:pt x="695" y="93"/>
                    </a:lnTo>
                    <a:lnTo>
                      <a:pt x="738" y="89"/>
                    </a:lnTo>
                    <a:lnTo>
                      <a:pt x="781" y="80"/>
                    </a:lnTo>
                    <a:lnTo>
                      <a:pt x="825" y="66"/>
                    </a:lnTo>
                    <a:lnTo>
                      <a:pt x="869" y="49"/>
                    </a:lnTo>
                    <a:lnTo>
                      <a:pt x="922" y="29"/>
                    </a:lnTo>
                    <a:lnTo>
                      <a:pt x="971" y="13"/>
                    </a:lnTo>
                    <a:lnTo>
                      <a:pt x="1020" y="4"/>
                    </a:lnTo>
                    <a:lnTo>
                      <a:pt x="1066" y="0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FF4838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81" name="Rectangle 137"/>
              <p:cNvSpPr>
                <a:spLocks noChangeArrowheads="1"/>
              </p:cNvSpPr>
              <p:nvPr/>
            </p:nvSpPr>
            <p:spPr>
              <a:xfrm>
                <a:off x="3711575" y="2622550"/>
                <a:ext cx="36513" cy="317500"/>
              </a:xfrm>
              <a:prstGeom prst="rect">
                <a:avLst/>
              </a:prstGeom>
              <a:solidFill>
                <a:srgbClr val="FCDD4A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82" name="Freeform 138"/>
              <p:cNvSpPr/>
              <p:nvPr/>
            </p:nvSpPr>
            <p:spPr>
              <a:xfrm>
                <a:off x="3451225" y="2667000"/>
                <a:ext cx="285750" cy="225425"/>
              </a:xfrm>
              <a:custGeom>
                <a:avLst/>
                <a:gdLst>
                  <a:gd name="T0" fmla="*/ 175 w 180"/>
                  <a:gd name="T1" fmla="*/ 0 h 142"/>
                  <a:gd name="T2" fmla="*/ 180 w 180"/>
                  <a:gd name="T3" fmla="*/ 14 h 142"/>
                  <a:gd name="T4" fmla="*/ 43 w 180"/>
                  <a:gd name="T5" fmla="*/ 72 h 142"/>
                  <a:gd name="T6" fmla="*/ 180 w 180"/>
                  <a:gd name="T7" fmla="*/ 127 h 142"/>
                  <a:gd name="T8" fmla="*/ 175 w 180"/>
                  <a:gd name="T9" fmla="*/ 142 h 142"/>
                  <a:gd name="T10" fmla="*/ 0 w 180"/>
                  <a:gd name="T11" fmla="*/ 73 h 142"/>
                  <a:gd name="T12" fmla="*/ 175 w 180"/>
                  <a:gd name="T13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142">
                    <a:moveTo>
                      <a:pt x="175" y="0"/>
                    </a:moveTo>
                    <a:lnTo>
                      <a:pt x="180" y="14"/>
                    </a:lnTo>
                    <a:lnTo>
                      <a:pt x="43" y="72"/>
                    </a:lnTo>
                    <a:lnTo>
                      <a:pt x="180" y="127"/>
                    </a:lnTo>
                    <a:lnTo>
                      <a:pt x="175" y="142"/>
                    </a:lnTo>
                    <a:lnTo>
                      <a:pt x="0" y="7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CDD4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183" name="Rectangle 139"/>
              <p:cNvSpPr>
                <a:spLocks noChangeArrowheads="1"/>
              </p:cNvSpPr>
              <p:nvPr/>
            </p:nvSpPr>
            <p:spPr>
              <a:xfrm>
                <a:off x="3249613" y="2768600"/>
                <a:ext cx="231775" cy="26988"/>
              </a:xfrm>
              <a:prstGeom prst="rect">
                <a:avLst/>
              </a:prstGeom>
              <a:solidFill>
                <a:srgbClr val="FCDD4A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</p:grpSp>
      <p:grpSp>
        <p:nvGrpSpPr>
          <p:cNvPr id="189" name="그룹 188"/>
          <p:cNvGrpSpPr/>
          <p:nvPr/>
        </p:nvGrpSpPr>
        <p:grpSpPr>
          <a:xfrm rot="10826367">
            <a:off x="3979069" y="5310188"/>
            <a:ext cx="862012" cy="922734"/>
            <a:chOff x="5136356" y="2784872"/>
            <a:chExt cx="635794" cy="750093"/>
          </a:xfrm>
        </p:grpSpPr>
        <p:sp>
          <p:nvSpPr>
            <p:cNvPr id="186" name="Freeform 46"/>
            <p:cNvSpPr>
              <a:spLocks noEditPoints="1"/>
            </p:cNvSpPr>
            <p:nvPr/>
          </p:nvSpPr>
          <p:spPr>
            <a:xfrm>
              <a:off x="5378053" y="2784872"/>
              <a:ext cx="152400" cy="750093"/>
            </a:xfrm>
            <a:custGeom>
              <a:avLst/>
              <a:gdLst>
                <a:gd name="T0" fmla="*/ 73 w 128"/>
                <a:gd name="T1" fmla="*/ 614 h 630"/>
                <a:gd name="T2" fmla="*/ 110 w 128"/>
                <a:gd name="T3" fmla="*/ 580 h 630"/>
                <a:gd name="T4" fmla="*/ 17 w 128"/>
                <a:gd name="T5" fmla="*/ 580 h 630"/>
                <a:gd name="T6" fmla="*/ 55 w 128"/>
                <a:gd name="T7" fmla="*/ 614 h 630"/>
                <a:gd name="T8" fmla="*/ 17 w 128"/>
                <a:gd name="T9" fmla="*/ 580 h 630"/>
                <a:gd name="T10" fmla="*/ 73 w 128"/>
                <a:gd name="T11" fmla="*/ 553 h 630"/>
                <a:gd name="T12" fmla="*/ 110 w 128"/>
                <a:gd name="T13" fmla="*/ 519 h 630"/>
                <a:gd name="T14" fmla="*/ 17 w 128"/>
                <a:gd name="T15" fmla="*/ 519 h 630"/>
                <a:gd name="T16" fmla="*/ 55 w 128"/>
                <a:gd name="T17" fmla="*/ 553 h 630"/>
                <a:gd name="T18" fmla="*/ 17 w 128"/>
                <a:gd name="T19" fmla="*/ 519 h 630"/>
                <a:gd name="T20" fmla="*/ 73 w 128"/>
                <a:gd name="T21" fmla="*/ 493 h 630"/>
                <a:gd name="T22" fmla="*/ 110 w 128"/>
                <a:gd name="T23" fmla="*/ 459 h 630"/>
                <a:gd name="T24" fmla="*/ 17 w 128"/>
                <a:gd name="T25" fmla="*/ 459 h 630"/>
                <a:gd name="T26" fmla="*/ 55 w 128"/>
                <a:gd name="T27" fmla="*/ 493 h 630"/>
                <a:gd name="T28" fmla="*/ 17 w 128"/>
                <a:gd name="T29" fmla="*/ 459 h 630"/>
                <a:gd name="T30" fmla="*/ 73 w 128"/>
                <a:gd name="T31" fmla="*/ 431 h 630"/>
                <a:gd name="T32" fmla="*/ 110 w 128"/>
                <a:gd name="T33" fmla="*/ 397 h 630"/>
                <a:gd name="T34" fmla="*/ 17 w 128"/>
                <a:gd name="T35" fmla="*/ 397 h 630"/>
                <a:gd name="T36" fmla="*/ 55 w 128"/>
                <a:gd name="T37" fmla="*/ 431 h 630"/>
                <a:gd name="T38" fmla="*/ 17 w 128"/>
                <a:gd name="T39" fmla="*/ 397 h 630"/>
                <a:gd name="T40" fmla="*/ 73 w 128"/>
                <a:gd name="T41" fmla="*/ 370 h 630"/>
                <a:gd name="T42" fmla="*/ 110 w 128"/>
                <a:gd name="T43" fmla="*/ 335 h 630"/>
                <a:gd name="T44" fmla="*/ 17 w 128"/>
                <a:gd name="T45" fmla="*/ 335 h 630"/>
                <a:gd name="T46" fmla="*/ 55 w 128"/>
                <a:gd name="T47" fmla="*/ 370 h 630"/>
                <a:gd name="T48" fmla="*/ 17 w 128"/>
                <a:gd name="T49" fmla="*/ 335 h 630"/>
                <a:gd name="T50" fmla="*/ 73 w 128"/>
                <a:gd name="T51" fmla="*/ 309 h 630"/>
                <a:gd name="T52" fmla="*/ 110 w 128"/>
                <a:gd name="T53" fmla="*/ 275 h 630"/>
                <a:gd name="T54" fmla="*/ 17 w 128"/>
                <a:gd name="T55" fmla="*/ 275 h 630"/>
                <a:gd name="T56" fmla="*/ 55 w 128"/>
                <a:gd name="T57" fmla="*/ 309 h 630"/>
                <a:gd name="T58" fmla="*/ 17 w 128"/>
                <a:gd name="T59" fmla="*/ 275 h 630"/>
                <a:gd name="T60" fmla="*/ 73 w 128"/>
                <a:gd name="T61" fmla="*/ 248 h 630"/>
                <a:gd name="T62" fmla="*/ 110 w 128"/>
                <a:gd name="T63" fmla="*/ 214 h 630"/>
                <a:gd name="T64" fmla="*/ 17 w 128"/>
                <a:gd name="T65" fmla="*/ 214 h 630"/>
                <a:gd name="T66" fmla="*/ 55 w 128"/>
                <a:gd name="T67" fmla="*/ 248 h 630"/>
                <a:gd name="T68" fmla="*/ 17 w 128"/>
                <a:gd name="T69" fmla="*/ 214 h 630"/>
                <a:gd name="T70" fmla="*/ 73 w 128"/>
                <a:gd name="T71" fmla="*/ 186 h 630"/>
                <a:gd name="T72" fmla="*/ 110 w 128"/>
                <a:gd name="T73" fmla="*/ 154 h 630"/>
                <a:gd name="T74" fmla="*/ 17 w 128"/>
                <a:gd name="T75" fmla="*/ 154 h 630"/>
                <a:gd name="T76" fmla="*/ 55 w 128"/>
                <a:gd name="T77" fmla="*/ 186 h 630"/>
                <a:gd name="T78" fmla="*/ 17 w 128"/>
                <a:gd name="T79" fmla="*/ 154 h 630"/>
                <a:gd name="T80" fmla="*/ 128 w 128"/>
                <a:gd name="T81" fmla="*/ 629 h 630"/>
                <a:gd name="T82" fmla="*/ 0 w 128"/>
                <a:gd name="T83" fmla="*/ 11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630">
                  <a:moveTo>
                    <a:pt x="73" y="580"/>
                  </a:moveTo>
                  <a:lnTo>
                    <a:pt x="73" y="614"/>
                  </a:lnTo>
                  <a:lnTo>
                    <a:pt x="110" y="614"/>
                  </a:lnTo>
                  <a:lnTo>
                    <a:pt x="110" y="580"/>
                  </a:lnTo>
                  <a:lnTo>
                    <a:pt x="73" y="580"/>
                  </a:lnTo>
                  <a:close/>
                  <a:moveTo>
                    <a:pt x="17" y="580"/>
                  </a:moveTo>
                  <a:lnTo>
                    <a:pt x="17" y="614"/>
                  </a:lnTo>
                  <a:lnTo>
                    <a:pt x="55" y="614"/>
                  </a:lnTo>
                  <a:lnTo>
                    <a:pt x="55" y="580"/>
                  </a:lnTo>
                  <a:lnTo>
                    <a:pt x="17" y="580"/>
                  </a:lnTo>
                  <a:close/>
                  <a:moveTo>
                    <a:pt x="73" y="519"/>
                  </a:moveTo>
                  <a:lnTo>
                    <a:pt x="73" y="553"/>
                  </a:lnTo>
                  <a:lnTo>
                    <a:pt x="110" y="553"/>
                  </a:lnTo>
                  <a:lnTo>
                    <a:pt x="110" y="519"/>
                  </a:lnTo>
                  <a:lnTo>
                    <a:pt x="73" y="519"/>
                  </a:lnTo>
                  <a:close/>
                  <a:moveTo>
                    <a:pt x="17" y="519"/>
                  </a:moveTo>
                  <a:lnTo>
                    <a:pt x="17" y="553"/>
                  </a:lnTo>
                  <a:lnTo>
                    <a:pt x="55" y="553"/>
                  </a:lnTo>
                  <a:lnTo>
                    <a:pt x="55" y="519"/>
                  </a:lnTo>
                  <a:lnTo>
                    <a:pt x="17" y="519"/>
                  </a:lnTo>
                  <a:close/>
                  <a:moveTo>
                    <a:pt x="73" y="459"/>
                  </a:moveTo>
                  <a:lnTo>
                    <a:pt x="73" y="493"/>
                  </a:lnTo>
                  <a:lnTo>
                    <a:pt x="110" y="493"/>
                  </a:lnTo>
                  <a:lnTo>
                    <a:pt x="110" y="459"/>
                  </a:lnTo>
                  <a:lnTo>
                    <a:pt x="73" y="459"/>
                  </a:lnTo>
                  <a:close/>
                  <a:moveTo>
                    <a:pt x="17" y="459"/>
                  </a:moveTo>
                  <a:lnTo>
                    <a:pt x="17" y="493"/>
                  </a:lnTo>
                  <a:lnTo>
                    <a:pt x="55" y="493"/>
                  </a:lnTo>
                  <a:lnTo>
                    <a:pt x="55" y="459"/>
                  </a:lnTo>
                  <a:lnTo>
                    <a:pt x="17" y="459"/>
                  </a:lnTo>
                  <a:close/>
                  <a:moveTo>
                    <a:pt x="73" y="397"/>
                  </a:moveTo>
                  <a:lnTo>
                    <a:pt x="73" y="431"/>
                  </a:lnTo>
                  <a:lnTo>
                    <a:pt x="110" y="431"/>
                  </a:lnTo>
                  <a:lnTo>
                    <a:pt x="110" y="397"/>
                  </a:lnTo>
                  <a:lnTo>
                    <a:pt x="73" y="397"/>
                  </a:lnTo>
                  <a:close/>
                  <a:moveTo>
                    <a:pt x="17" y="397"/>
                  </a:moveTo>
                  <a:lnTo>
                    <a:pt x="17" y="431"/>
                  </a:lnTo>
                  <a:lnTo>
                    <a:pt x="55" y="431"/>
                  </a:lnTo>
                  <a:lnTo>
                    <a:pt x="55" y="397"/>
                  </a:lnTo>
                  <a:lnTo>
                    <a:pt x="17" y="397"/>
                  </a:lnTo>
                  <a:close/>
                  <a:moveTo>
                    <a:pt x="73" y="335"/>
                  </a:moveTo>
                  <a:lnTo>
                    <a:pt x="73" y="370"/>
                  </a:lnTo>
                  <a:lnTo>
                    <a:pt x="110" y="370"/>
                  </a:lnTo>
                  <a:lnTo>
                    <a:pt x="110" y="335"/>
                  </a:lnTo>
                  <a:lnTo>
                    <a:pt x="73" y="335"/>
                  </a:lnTo>
                  <a:close/>
                  <a:moveTo>
                    <a:pt x="17" y="335"/>
                  </a:moveTo>
                  <a:lnTo>
                    <a:pt x="17" y="370"/>
                  </a:lnTo>
                  <a:lnTo>
                    <a:pt x="55" y="370"/>
                  </a:lnTo>
                  <a:lnTo>
                    <a:pt x="55" y="335"/>
                  </a:lnTo>
                  <a:lnTo>
                    <a:pt x="17" y="335"/>
                  </a:lnTo>
                  <a:close/>
                  <a:moveTo>
                    <a:pt x="73" y="275"/>
                  </a:moveTo>
                  <a:lnTo>
                    <a:pt x="73" y="309"/>
                  </a:lnTo>
                  <a:lnTo>
                    <a:pt x="110" y="309"/>
                  </a:lnTo>
                  <a:lnTo>
                    <a:pt x="110" y="275"/>
                  </a:lnTo>
                  <a:lnTo>
                    <a:pt x="73" y="275"/>
                  </a:lnTo>
                  <a:close/>
                  <a:moveTo>
                    <a:pt x="17" y="275"/>
                  </a:moveTo>
                  <a:lnTo>
                    <a:pt x="17" y="309"/>
                  </a:lnTo>
                  <a:lnTo>
                    <a:pt x="55" y="309"/>
                  </a:lnTo>
                  <a:lnTo>
                    <a:pt x="55" y="275"/>
                  </a:lnTo>
                  <a:lnTo>
                    <a:pt x="17" y="275"/>
                  </a:lnTo>
                  <a:close/>
                  <a:moveTo>
                    <a:pt x="73" y="214"/>
                  </a:moveTo>
                  <a:lnTo>
                    <a:pt x="73" y="248"/>
                  </a:lnTo>
                  <a:lnTo>
                    <a:pt x="110" y="248"/>
                  </a:lnTo>
                  <a:lnTo>
                    <a:pt x="110" y="214"/>
                  </a:lnTo>
                  <a:lnTo>
                    <a:pt x="73" y="214"/>
                  </a:lnTo>
                  <a:close/>
                  <a:moveTo>
                    <a:pt x="17" y="214"/>
                  </a:moveTo>
                  <a:lnTo>
                    <a:pt x="17" y="248"/>
                  </a:lnTo>
                  <a:lnTo>
                    <a:pt x="55" y="248"/>
                  </a:lnTo>
                  <a:lnTo>
                    <a:pt x="55" y="214"/>
                  </a:lnTo>
                  <a:lnTo>
                    <a:pt x="17" y="214"/>
                  </a:lnTo>
                  <a:close/>
                  <a:moveTo>
                    <a:pt x="73" y="154"/>
                  </a:moveTo>
                  <a:lnTo>
                    <a:pt x="73" y="186"/>
                  </a:lnTo>
                  <a:lnTo>
                    <a:pt x="110" y="186"/>
                  </a:lnTo>
                  <a:lnTo>
                    <a:pt x="110" y="154"/>
                  </a:lnTo>
                  <a:lnTo>
                    <a:pt x="73" y="154"/>
                  </a:lnTo>
                  <a:close/>
                  <a:moveTo>
                    <a:pt x="17" y="154"/>
                  </a:moveTo>
                  <a:lnTo>
                    <a:pt x="17" y="186"/>
                  </a:lnTo>
                  <a:lnTo>
                    <a:pt x="55" y="186"/>
                  </a:lnTo>
                  <a:lnTo>
                    <a:pt x="55" y="154"/>
                  </a:lnTo>
                  <a:lnTo>
                    <a:pt x="17" y="154"/>
                  </a:lnTo>
                  <a:close/>
                  <a:moveTo>
                    <a:pt x="128" y="0"/>
                  </a:moveTo>
                  <a:lnTo>
                    <a:pt x="128" y="629"/>
                  </a:lnTo>
                  <a:lnTo>
                    <a:pt x="0" y="630"/>
                  </a:lnTo>
                  <a:lnTo>
                    <a:pt x="0" y="11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7" name="Freeform 47"/>
            <p:cNvSpPr>
              <a:spLocks noEditPoints="1"/>
            </p:cNvSpPr>
            <p:nvPr/>
          </p:nvSpPr>
          <p:spPr>
            <a:xfrm>
              <a:off x="5136356" y="2863453"/>
              <a:ext cx="152400" cy="671512"/>
            </a:xfrm>
            <a:custGeom>
              <a:avLst/>
              <a:gdLst>
                <a:gd name="T0" fmla="*/ 73 w 128"/>
                <a:gd name="T1" fmla="*/ 548 h 564"/>
                <a:gd name="T2" fmla="*/ 110 w 128"/>
                <a:gd name="T3" fmla="*/ 514 h 564"/>
                <a:gd name="T4" fmla="*/ 17 w 128"/>
                <a:gd name="T5" fmla="*/ 514 h 564"/>
                <a:gd name="T6" fmla="*/ 55 w 128"/>
                <a:gd name="T7" fmla="*/ 548 h 564"/>
                <a:gd name="T8" fmla="*/ 17 w 128"/>
                <a:gd name="T9" fmla="*/ 514 h 564"/>
                <a:gd name="T10" fmla="*/ 73 w 128"/>
                <a:gd name="T11" fmla="*/ 487 h 564"/>
                <a:gd name="T12" fmla="*/ 110 w 128"/>
                <a:gd name="T13" fmla="*/ 453 h 564"/>
                <a:gd name="T14" fmla="*/ 17 w 128"/>
                <a:gd name="T15" fmla="*/ 453 h 564"/>
                <a:gd name="T16" fmla="*/ 55 w 128"/>
                <a:gd name="T17" fmla="*/ 487 h 564"/>
                <a:gd name="T18" fmla="*/ 17 w 128"/>
                <a:gd name="T19" fmla="*/ 453 h 564"/>
                <a:gd name="T20" fmla="*/ 73 w 128"/>
                <a:gd name="T21" fmla="*/ 427 h 564"/>
                <a:gd name="T22" fmla="*/ 110 w 128"/>
                <a:gd name="T23" fmla="*/ 393 h 564"/>
                <a:gd name="T24" fmla="*/ 17 w 128"/>
                <a:gd name="T25" fmla="*/ 393 h 564"/>
                <a:gd name="T26" fmla="*/ 55 w 128"/>
                <a:gd name="T27" fmla="*/ 427 h 564"/>
                <a:gd name="T28" fmla="*/ 17 w 128"/>
                <a:gd name="T29" fmla="*/ 393 h 564"/>
                <a:gd name="T30" fmla="*/ 73 w 128"/>
                <a:gd name="T31" fmla="*/ 365 h 564"/>
                <a:gd name="T32" fmla="*/ 110 w 128"/>
                <a:gd name="T33" fmla="*/ 331 h 564"/>
                <a:gd name="T34" fmla="*/ 17 w 128"/>
                <a:gd name="T35" fmla="*/ 331 h 564"/>
                <a:gd name="T36" fmla="*/ 55 w 128"/>
                <a:gd name="T37" fmla="*/ 365 h 564"/>
                <a:gd name="T38" fmla="*/ 17 w 128"/>
                <a:gd name="T39" fmla="*/ 331 h 564"/>
                <a:gd name="T40" fmla="*/ 73 w 128"/>
                <a:gd name="T41" fmla="*/ 304 h 564"/>
                <a:gd name="T42" fmla="*/ 110 w 128"/>
                <a:gd name="T43" fmla="*/ 269 h 564"/>
                <a:gd name="T44" fmla="*/ 17 w 128"/>
                <a:gd name="T45" fmla="*/ 269 h 564"/>
                <a:gd name="T46" fmla="*/ 55 w 128"/>
                <a:gd name="T47" fmla="*/ 304 h 564"/>
                <a:gd name="T48" fmla="*/ 17 w 128"/>
                <a:gd name="T49" fmla="*/ 269 h 564"/>
                <a:gd name="T50" fmla="*/ 73 w 128"/>
                <a:gd name="T51" fmla="*/ 243 h 564"/>
                <a:gd name="T52" fmla="*/ 110 w 128"/>
                <a:gd name="T53" fmla="*/ 209 h 564"/>
                <a:gd name="T54" fmla="*/ 17 w 128"/>
                <a:gd name="T55" fmla="*/ 209 h 564"/>
                <a:gd name="T56" fmla="*/ 55 w 128"/>
                <a:gd name="T57" fmla="*/ 243 h 564"/>
                <a:gd name="T58" fmla="*/ 17 w 128"/>
                <a:gd name="T59" fmla="*/ 209 h 564"/>
                <a:gd name="T60" fmla="*/ 73 w 128"/>
                <a:gd name="T61" fmla="*/ 182 h 564"/>
                <a:gd name="T62" fmla="*/ 110 w 128"/>
                <a:gd name="T63" fmla="*/ 148 h 564"/>
                <a:gd name="T64" fmla="*/ 17 w 128"/>
                <a:gd name="T65" fmla="*/ 148 h 564"/>
                <a:gd name="T66" fmla="*/ 55 w 128"/>
                <a:gd name="T67" fmla="*/ 182 h 564"/>
                <a:gd name="T68" fmla="*/ 17 w 128"/>
                <a:gd name="T69" fmla="*/ 148 h 564"/>
                <a:gd name="T70" fmla="*/ 128 w 128"/>
                <a:gd name="T71" fmla="*/ 563 h 564"/>
                <a:gd name="T72" fmla="*/ 0 w 128"/>
                <a:gd name="T73" fmla="*/ 119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564">
                  <a:moveTo>
                    <a:pt x="73" y="514"/>
                  </a:moveTo>
                  <a:lnTo>
                    <a:pt x="73" y="548"/>
                  </a:lnTo>
                  <a:lnTo>
                    <a:pt x="110" y="548"/>
                  </a:lnTo>
                  <a:lnTo>
                    <a:pt x="110" y="514"/>
                  </a:lnTo>
                  <a:lnTo>
                    <a:pt x="73" y="514"/>
                  </a:lnTo>
                  <a:close/>
                  <a:moveTo>
                    <a:pt x="17" y="514"/>
                  </a:moveTo>
                  <a:lnTo>
                    <a:pt x="17" y="548"/>
                  </a:lnTo>
                  <a:lnTo>
                    <a:pt x="55" y="548"/>
                  </a:lnTo>
                  <a:lnTo>
                    <a:pt x="55" y="514"/>
                  </a:lnTo>
                  <a:lnTo>
                    <a:pt x="17" y="514"/>
                  </a:lnTo>
                  <a:close/>
                  <a:moveTo>
                    <a:pt x="73" y="453"/>
                  </a:moveTo>
                  <a:lnTo>
                    <a:pt x="73" y="487"/>
                  </a:lnTo>
                  <a:lnTo>
                    <a:pt x="110" y="487"/>
                  </a:lnTo>
                  <a:lnTo>
                    <a:pt x="110" y="453"/>
                  </a:lnTo>
                  <a:lnTo>
                    <a:pt x="73" y="453"/>
                  </a:lnTo>
                  <a:close/>
                  <a:moveTo>
                    <a:pt x="17" y="453"/>
                  </a:moveTo>
                  <a:lnTo>
                    <a:pt x="17" y="487"/>
                  </a:lnTo>
                  <a:lnTo>
                    <a:pt x="55" y="487"/>
                  </a:lnTo>
                  <a:lnTo>
                    <a:pt x="55" y="453"/>
                  </a:lnTo>
                  <a:lnTo>
                    <a:pt x="17" y="453"/>
                  </a:lnTo>
                  <a:close/>
                  <a:moveTo>
                    <a:pt x="73" y="393"/>
                  </a:moveTo>
                  <a:lnTo>
                    <a:pt x="73" y="427"/>
                  </a:lnTo>
                  <a:lnTo>
                    <a:pt x="110" y="427"/>
                  </a:lnTo>
                  <a:lnTo>
                    <a:pt x="110" y="393"/>
                  </a:lnTo>
                  <a:lnTo>
                    <a:pt x="73" y="393"/>
                  </a:lnTo>
                  <a:close/>
                  <a:moveTo>
                    <a:pt x="17" y="393"/>
                  </a:moveTo>
                  <a:lnTo>
                    <a:pt x="17" y="427"/>
                  </a:lnTo>
                  <a:lnTo>
                    <a:pt x="55" y="427"/>
                  </a:lnTo>
                  <a:lnTo>
                    <a:pt x="55" y="393"/>
                  </a:lnTo>
                  <a:lnTo>
                    <a:pt x="17" y="393"/>
                  </a:lnTo>
                  <a:close/>
                  <a:moveTo>
                    <a:pt x="73" y="331"/>
                  </a:moveTo>
                  <a:lnTo>
                    <a:pt x="73" y="365"/>
                  </a:lnTo>
                  <a:lnTo>
                    <a:pt x="110" y="365"/>
                  </a:lnTo>
                  <a:lnTo>
                    <a:pt x="110" y="331"/>
                  </a:lnTo>
                  <a:lnTo>
                    <a:pt x="73" y="331"/>
                  </a:lnTo>
                  <a:close/>
                  <a:moveTo>
                    <a:pt x="17" y="331"/>
                  </a:moveTo>
                  <a:lnTo>
                    <a:pt x="17" y="365"/>
                  </a:lnTo>
                  <a:lnTo>
                    <a:pt x="55" y="365"/>
                  </a:lnTo>
                  <a:lnTo>
                    <a:pt x="55" y="331"/>
                  </a:lnTo>
                  <a:lnTo>
                    <a:pt x="17" y="331"/>
                  </a:lnTo>
                  <a:close/>
                  <a:moveTo>
                    <a:pt x="73" y="269"/>
                  </a:moveTo>
                  <a:lnTo>
                    <a:pt x="73" y="304"/>
                  </a:lnTo>
                  <a:lnTo>
                    <a:pt x="110" y="304"/>
                  </a:lnTo>
                  <a:lnTo>
                    <a:pt x="110" y="269"/>
                  </a:lnTo>
                  <a:lnTo>
                    <a:pt x="73" y="269"/>
                  </a:lnTo>
                  <a:close/>
                  <a:moveTo>
                    <a:pt x="17" y="269"/>
                  </a:moveTo>
                  <a:lnTo>
                    <a:pt x="17" y="304"/>
                  </a:lnTo>
                  <a:lnTo>
                    <a:pt x="55" y="304"/>
                  </a:lnTo>
                  <a:lnTo>
                    <a:pt x="55" y="269"/>
                  </a:lnTo>
                  <a:lnTo>
                    <a:pt x="17" y="269"/>
                  </a:lnTo>
                  <a:close/>
                  <a:moveTo>
                    <a:pt x="73" y="209"/>
                  </a:moveTo>
                  <a:lnTo>
                    <a:pt x="73" y="243"/>
                  </a:lnTo>
                  <a:lnTo>
                    <a:pt x="110" y="243"/>
                  </a:lnTo>
                  <a:lnTo>
                    <a:pt x="110" y="209"/>
                  </a:lnTo>
                  <a:lnTo>
                    <a:pt x="73" y="209"/>
                  </a:lnTo>
                  <a:close/>
                  <a:moveTo>
                    <a:pt x="17" y="209"/>
                  </a:moveTo>
                  <a:lnTo>
                    <a:pt x="17" y="243"/>
                  </a:lnTo>
                  <a:lnTo>
                    <a:pt x="55" y="243"/>
                  </a:lnTo>
                  <a:lnTo>
                    <a:pt x="55" y="209"/>
                  </a:lnTo>
                  <a:lnTo>
                    <a:pt x="17" y="209"/>
                  </a:lnTo>
                  <a:close/>
                  <a:moveTo>
                    <a:pt x="73" y="148"/>
                  </a:moveTo>
                  <a:lnTo>
                    <a:pt x="73" y="182"/>
                  </a:lnTo>
                  <a:lnTo>
                    <a:pt x="110" y="182"/>
                  </a:lnTo>
                  <a:lnTo>
                    <a:pt x="110" y="148"/>
                  </a:lnTo>
                  <a:lnTo>
                    <a:pt x="73" y="148"/>
                  </a:lnTo>
                  <a:close/>
                  <a:moveTo>
                    <a:pt x="17" y="148"/>
                  </a:moveTo>
                  <a:lnTo>
                    <a:pt x="17" y="182"/>
                  </a:lnTo>
                  <a:lnTo>
                    <a:pt x="55" y="182"/>
                  </a:lnTo>
                  <a:lnTo>
                    <a:pt x="55" y="148"/>
                  </a:lnTo>
                  <a:lnTo>
                    <a:pt x="17" y="148"/>
                  </a:lnTo>
                  <a:close/>
                  <a:moveTo>
                    <a:pt x="128" y="0"/>
                  </a:moveTo>
                  <a:lnTo>
                    <a:pt x="128" y="563"/>
                  </a:lnTo>
                  <a:lnTo>
                    <a:pt x="0" y="564"/>
                  </a:lnTo>
                  <a:lnTo>
                    <a:pt x="0" y="11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8" name="Freeform 48"/>
            <p:cNvSpPr>
              <a:spLocks noEditPoints="1"/>
            </p:cNvSpPr>
            <p:nvPr/>
          </p:nvSpPr>
          <p:spPr>
            <a:xfrm>
              <a:off x="5619750" y="2863453"/>
              <a:ext cx="152400" cy="671512"/>
            </a:xfrm>
            <a:custGeom>
              <a:avLst/>
              <a:gdLst>
                <a:gd name="T0" fmla="*/ 73 w 128"/>
                <a:gd name="T1" fmla="*/ 548 h 564"/>
                <a:gd name="T2" fmla="*/ 110 w 128"/>
                <a:gd name="T3" fmla="*/ 514 h 564"/>
                <a:gd name="T4" fmla="*/ 17 w 128"/>
                <a:gd name="T5" fmla="*/ 514 h 564"/>
                <a:gd name="T6" fmla="*/ 55 w 128"/>
                <a:gd name="T7" fmla="*/ 548 h 564"/>
                <a:gd name="T8" fmla="*/ 17 w 128"/>
                <a:gd name="T9" fmla="*/ 514 h 564"/>
                <a:gd name="T10" fmla="*/ 73 w 128"/>
                <a:gd name="T11" fmla="*/ 487 h 564"/>
                <a:gd name="T12" fmla="*/ 110 w 128"/>
                <a:gd name="T13" fmla="*/ 453 h 564"/>
                <a:gd name="T14" fmla="*/ 17 w 128"/>
                <a:gd name="T15" fmla="*/ 453 h 564"/>
                <a:gd name="T16" fmla="*/ 55 w 128"/>
                <a:gd name="T17" fmla="*/ 487 h 564"/>
                <a:gd name="T18" fmla="*/ 17 w 128"/>
                <a:gd name="T19" fmla="*/ 453 h 564"/>
                <a:gd name="T20" fmla="*/ 73 w 128"/>
                <a:gd name="T21" fmla="*/ 427 h 564"/>
                <a:gd name="T22" fmla="*/ 110 w 128"/>
                <a:gd name="T23" fmla="*/ 393 h 564"/>
                <a:gd name="T24" fmla="*/ 17 w 128"/>
                <a:gd name="T25" fmla="*/ 393 h 564"/>
                <a:gd name="T26" fmla="*/ 55 w 128"/>
                <a:gd name="T27" fmla="*/ 427 h 564"/>
                <a:gd name="T28" fmla="*/ 17 w 128"/>
                <a:gd name="T29" fmla="*/ 393 h 564"/>
                <a:gd name="T30" fmla="*/ 73 w 128"/>
                <a:gd name="T31" fmla="*/ 365 h 564"/>
                <a:gd name="T32" fmla="*/ 110 w 128"/>
                <a:gd name="T33" fmla="*/ 331 h 564"/>
                <a:gd name="T34" fmla="*/ 17 w 128"/>
                <a:gd name="T35" fmla="*/ 331 h 564"/>
                <a:gd name="T36" fmla="*/ 55 w 128"/>
                <a:gd name="T37" fmla="*/ 365 h 564"/>
                <a:gd name="T38" fmla="*/ 17 w 128"/>
                <a:gd name="T39" fmla="*/ 331 h 564"/>
                <a:gd name="T40" fmla="*/ 73 w 128"/>
                <a:gd name="T41" fmla="*/ 304 h 564"/>
                <a:gd name="T42" fmla="*/ 110 w 128"/>
                <a:gd name="T43" fmla="*/ 269 h 564"/>
                <a:gd name="T44" fmla="*/ 17 w 128"/>
                <a:gd name="T45" fmla="*/ 269 h 564"/>
                <a:gd name="T46" fmla="*/ 55 w 128"/>
                <a:gd name="T47" fmla="*/ 304 h 564"/>
                <a:gd name="T48" fmla="*/ 17 w 128"/>
                <a:gd name="T49" fmla="*/ 269 h 564"/>
                <a:gd name="T50" fmla="*/ 73 w 128"/>
                <a:gd name="T51" fmla="*/ 243 h 564"/>
                <a:gd name="T52" fmla="*/ 110 w 128"/>
                <a:gd name="T53" fmla="*/ 209 h 564"/>
                <a:gd name="T54" fmla="*/ 17 w 128"/>
                <a:gd name="T55" fmla="*/ 209 h 564"/>
                <a:gd name="T56" fmla="*/ 55 w 128"/>
                <a:gd name="T57" fmla="*/ 243 h 564"/>
                <a:gd name="T58" fmla="*/ 17 w 128"/>
                <a:gd name="T59" fmla="*/ 209 h 564"/>
                <a:gd name="T60" fmla="*/ 73 w 128"/>
                <a:gd name="T61" fmla="*/ 182 h 564"/>
                <a:gd name="T62" fmla="*/ 110 w 128"/>
                <a:gd name="T63" fmla="*/ 148 h 564"/>
                <a:gd name="T64" fmla="*/ 17 w 128"/>
                <a:gd name="T65" fmla="*/ 148 h 564"/>
                <a:gd name="T66" fmla="*/ 55 w 128"/>
                <a:gd name="T67" fmla="*/ 182 h 564"/>
                <a:gd name="T68" fmla="*/ 17 w 128"/>
                <a:gd name="T69" fmla="*/ 148 h 564"/>
                <a:gd name="T70" fmla="*/ 128 w 128"/>
                <a:gd name="T71" fmla="*/ 563 h 564"/>
                <a:gd name="T72" fmla="*/ 0 w 128"/>
                <a:gd name="T73" fmla="*/ 119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564">
                  <a:moveTo>
                    <a:pt x="73" y="514"/>
                  </a:moveTo>
                  <a:lnTo>
                    <a:pt x="73" y="548"/>
                  </a:lnTo>
                  <a:lnTo>
                    <a:pt x="110" y="548"/>
                  </a:lnTo>
                  <a:lnTo>
                    <a:pt x="110" y="514"/>
                  </a:lnTo>
                  <a:lnTo>
                    <a:pt x="73" y="514"/>
                  </a:lnTo>
                  <a:close/>
                  <a:moveTo>
                    <a:pt x="17" y="514"/>
                  </a:moveTo>
                  <a:lnTo>
                    <a:pt x="17" y="548"/>
                  </a:lnTo>
                  <a:lnTo>
                    <a:pt x="55" y="548"/>
                  </a:lnTo>
                  <a:lnTo>
                    <a:pt x="55" y="514"/>
                  </a:lnTo>
                  <a:lnTo>
                    <a:pt x="17" y="514"/>
                  </a:lnTo>
                  <a:close/>
                  <a:moveTo>
                    <a:pt x="73" y="453"/>
                  </a:moveTo>
                  <a:lnTo>
                    <a:pt x="73" y="487"/>
                  </a:lnTo>
                  <a:lnTo>
                    <a:pt x="110" y="487"/>
                  </a:lnTo>
                  <a:lnTo>
                    <a:pt x="110" y="453"/>
                  </a:lnTo>
                  <a:lnTo>
                    <a:pt x="73" y="453"/>
                  </a:lnTo>
                  <a:close/>
                  <a:moveTo>
                    <a:pt x="17" y="453"/>
                  </a:moveTo>
                  <a:lnTo>
                    <a:pt x="17" y="487"/>
                  </a:lnTo>
                  <a:lnTo>
                    <a:pt x="55" y="487"/>
                  </a:lnTo>
                  <a:lnTo>
                    <a:pt x="55" y="453"/>
                  </a:lnTo>
                  <a:lnTo>
                    <a:pt x="17" y="453"/>
                  </a:lnTo>
                  <a:close/>
                  <a:moveTo>
                    <a:pt x="73" y="393"/>
                  </a:moveTo>
                  <a:lnTo>
                    <a:pt x="73" y="427"/>
                  </a:lnTo>
                  <a:lnTo>
                    <a:pt x="110" y="427"/>
                  </a:lnTo>
                  <a:lnTo>
                    <a:pt x="110" y="393"/>
                  </a:lnTo>
                  <a:lnTo>
                    <a:pt x="73" y="393"/>
                  </a:lnTo>
                  <a:close/>
                  <a:moveTo>
                    <a:pt x="17" y="393"/>
                  </a:moveTo>
                  <a:lnTo>
                    <a:pt x="17" y="427"/>
                  </a:lnTo>
                  <a:lnTo>
                    <a:pt x="55" y="427"/>
                  </a:lnTo>
                  <a:lnTo>
                    <a:pt x="55" y="393"/>
                  </a:lnTo>
                  <a:lnTo>
                    <a:pt x="17" y="393"/>
                  </a:lnTo>
                  <a:close/>
                  <a:moveTo>
                    <a:pt x="73" y="331"/>
                  </a:moveTo>
                  <a:lnTo>
                    <a:pt x="73" y="365"/>
                  </a:lnTo>
                  <a:lnTo>
                    <a:pt x="110" y="365"/>
                  </a:lnTo>
                  <a:lnTo>
                    <a:pt x="110" y="331"/>
                  </a:lnTo>
                  <a:lnTo>
                    <a:pt x="73" y="331"/>
                  </a:lnTo>
                  <a:close/>
                  <a:moveTo>
                    <a:pt x="17" y="331"/>
                  </a:moveTo>
                  <a:lnTo>
                    <a:pt x="17" y="365"/>
                  </a:lnTo>
                  <a:lnTo>
                    <a:pt x="55" y="365"/>
                  </a:lnTo>
                  <a:lnTo>
                    <a:pt x="55" y="331"/>
                  </a:lnTo>
                  <a:lnTo>
                    <a:pt x="17" y="331"/>
                  </a:lnTo>
                  <a:close/>
                  <a:moveTo>
                    <a:pt x="73" y="269"/>
                  </a:moveTo>
                  <a:lnTo>
                    <a:pt x="73" y="304"/>
                  </a:lnTo>
                  <a:lnTo>
                    <a:pt x="110" y="304"/>
                  </a:lnTo>
                  <a:lnTo>
                    <a:pt x="110" y="269"/>
                  </a:lnTo>
                  <a:lnTo>
                    <a:pt x="73" y="269"/>
                  </a:lnTo>
                  <a:close/>
                  <a:moveTo>
                    <a:pt x="17" y="269"/>
                  </a:moveTo>
                  <a:lnTo>
                    <a:pt x="17" y="304"/>
                  </a:lnTo>
                  <a:lnTo>
                    <a:pt x="55" y="304"/>
                  </a:lnTo>
                  <a:lnTo>
                    <a:pt x="55" y="269"/>
                  </a:lnTo>
                  <a:lnTo>
                    <a:pt x="17" y="269"/>
                  </a:lnTo>
                  <a:close/>
                  <a:moveTo>
                    <a:pt x="73" y="209"/>
                  </a:moveTo>
                  <a:lnTo>
                    <a:pt x="73" y="243"/>
                  </a:lnTo>
                  <a:lnTo>
                    <a:pt x="110" y="243"/>
                  </a:lnTo>
                  <a:lnTo>
                    <a:pt x="110" y="209"/>
                  </a:lnTo>
                  <a:lnTo>
                    <a:pt x="73" y="209"/>
                  </a:lnTo>
                  <a:close/>
                  <a:moveTo>
                    <a:pt x="17" y="209"/>
                  </a:moveTo>
                  <a:lnTo>
                    <a:pt x="17" y="243"/>
                  </a:lnTo>
                  <a:lnTo>
                    <a:pt x="55" y="243"/>
                  </a:lnTo>
                  <a:lnTo>
                    <a:pt x="55" y="209"/>
                  </a:lnTo>
                  <a:lnTo>
                    <a:pt x="17" y="209"/>
                  </a:lnTo>
                  <a:close/>
                  <a:moveTo>
                    <a:pt x="73" y="148"/>
                  </a:moveTo>
                  <a:lnTo>
                    <a:pt x="73" y="182"/>
                  </a:lnTo>
                  <a:lnTo>
                    <a:pt x="110" y="182"/>
                  </a:lnTo>
                  <a:lnTo>
                    <a:pt x="110" y="148"/>
                  </a:lnTo>
                  <a:lnTo>
                    <a:pt x="73" y="148"/>
                  </a:lnTo>
                  <a:close/>
                  <a:moveTo>
                    <a:pt x="17" y="148"/>
                  </a:moveTo>
                  <a:lnTo>
                    <a:pt x="17" y="182"/>
                  </a:lnTo>
                  <a:lnTo>
                    <a:pt x="55" y="182"/>
                  </a:lnTo>
                  <a:lnTo>
                    <a:pt x="55" y="148"/>
                  </a:lnTo>
                  <a:lnTo>
                    <a:pt x="17" y="148"/>
                  </a:lnTo>
                  <a:close/>
                  <a:moveTo>
                    <a:pt x="128" y="0"/>
                  </a:moveTo>
                  <a:lnTo>
                    <a:pt x="128" y="563"/>
                  </a:lnTo>
                  <a:lnTo>
                    <a:pt x="0" y="564"/>
                  </a:lnTo>
                  <a:lnTo>
                    <a:pt x="0" y="11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483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90" name="Freeform 49"/>
          <p:cNvSpPr>
            <a:spLocks noEditPoints="1"/>
          </p:cNvSpPr>
          <p:nvPr/>
        </p:nvSpPr>
        <p:spPr>
          <a:xfrm rot="3970968">
            <a:off x="6577727" y="1888328"/>
            <a:ext cx="331359" cy="873976"/>
          </a:xfrm>
          <a:custGeom>
            <a:avLst/>
            <a:gdLst>
              <a:gd name="T0" fmla="*/ 208 w 229"/>
              <a:gd name="T1" fmla="*/ 562 h 604"/>
              <a:gd name="T2" fmla="*/ 145 w 229"/>
              <a:gd name="T3" fmla="*/ 504 h 604"/>
              <a:gd name="T4" fmla="*/ 167 w 229"/>
              <a:gd name="T5" fmla="*/ 504 h 604"/>
              <a:gd name="T6" fmla="*/ 104 w 229"/>
              <a:gd name="T7" fmla="*/ 562 h 604"/>
              <a:gd name="T8" fmla="*/ 104 w 229"/>
              <a:gd name="T9" fmla="*/ 504 h 604"/>
              <a:gd name="T10" fmla="*/ 87 w 229"/>
              <a:gd name="T11" fmla="*/ 562 h 604"/>
              <a:gd name="T12" fmla="*/ 24 w 229"/>
              <a:gd name="T13" fmla="*/ 504 h 604"/>
              <a:gd name="T14" fmla="*/ 47 w 229"/>
              <a:gd name="T15" fmla="*/ 504 h 604"/>
              <a:gd name="T16" fmla="*/ 184 w 229"/>
              <a:gd name="T17" fmla="*/ 481 h 604"/>
              <a:gd name="T18" fmla="*/ 184 w 229"/>
              <a:gd name="T19" fmla="*/ 423 h 604"/>
              <a:gd name="T20" fmla="*/ 167 w 229"/>
              <a:gd name="T21" fmla="*/ 481 h 604"/>
              <a:gd name="T22" fmla="*/ 104 w 229"/>
              <a:gd name="T23" fmla="*/ 423 h 604"/>
              <a:gd name="T24" fmla="*/ 127 w 229"/>
              <a:gd name="T25" fmla="*/ 423 h 604"/>
              <a:gd name="T26" fmla="*/ 64 w 229"/>
              <a:gd name="T27" fmla="*/ 481 h 604"/>
              <a:gd name="T28" fmla="*/ 64 w 229"/>
              <a:gd name="T29" fmla="*/ 423 h 604"/>
              <a:gd name="T30" fmla="*/ 47 w 229"/>
              <a:gd name="T31" fmla="*/ 481 h 604"/>
              <a:gd name="T32" fmla="*/ 184 w 229"/>
              <a:gd name="T33" fmla="*/ 343 h 604"/>
              <a:gd name="T34" fmla="*/ 208 w 229"/>
              <a:gd name="T35" fmla="*/ 343 h 604"/>
              <a:gd name="T36" fmla="*/ 145 w 229"/>
              <a:gd name="T37" fmla="*/ 401 h 604"/>
              <a:gd name="T38" fmla="*/ 145 w 229"/>
              <a:gd name="T39" fmla="*/ 343 h 604"/>
              <a:gd name="T40" fmla="*/ 127 w 229"/>
              <a:gd name="T41" fmla="*/ 401 h 604"/>
              <a:gd name="T42" fmla="*/ 64 w 229"/>
              <a:gd name="T43" fmla="*/ 343 h 604"/>
              <a:gd name="T44" fmla="*/ 87 w 229"/>
              <a:gd name="T45" fmla="*/ 343 h 604"/>
              <a:gd name="T46" fmla="*/ 24 w 229"/>
              <a:gd name="T47" fmla="*/ 401 h 604"/>
              <a:gd name="T48" fmla="*/ 24 w 229"/>
              <a:gd name="T49" fmla="*/ 343 h 604"/>
              <a:gd name="T50" fmla="*/ 208 w 229"/>
              <a:gd name="T51" fmla="*/ 320 h 604"/>
              <a:gd name="T52" fmla="*/ 145 w 229"/>
              <a:gd name="T53" fmla="*/ 262 h 604"/>
              <a:gd name="T54" fmla="*/ 167 w 229"/>
              <a:gd name="T55" fmla="*/ 262 h 604"/>
              <a:gd name="T56" fmla="*/ 104 w 229"/>
              <a:gd name="T57" fmla="*/ 320 h 604"/>
              <a:gd name="T58" fmla="*/ 104 w 229"/>
              <a:gd name="T59" fmla="*/ 262 h 604"/>
              <a:gd name="T60" fmla="*/ 87 w 229"/>
              <a:gd name="T61" fmla="*/ 320 h 604"/>
              <a:gd name="T62" fmla="*/ 24 w 229"/>
              <a:gd name="T63" fmla="*/ 262 h 604"/>
              <a:gd name="T64" fmla="*/ 47 w 229"/>
              <a:gd name="T65" fmla="*/ 262 h 604"/>
              <a:gd name="T66" fmla="*/ 162 w 229"/>
              <a:gd name="T67" fmla="*/ 236 h 604"/>
              <a:gd name="T68" fmla="*/ 162 w 229"/>
              <a:gd name="T69" fmla="*/ 178 h 604"/>
              <a:gd name="T70" fmla="*/ 145 w 229"/>
              <a:gd name="T71" fmla="*/ 236 h 604"/>
              <a:gd name="T72" fmla="*/ 82 w 229"/>
              <a:gd name="T73" fmla="*/ 178 h 604"/>
              <a:gd name="T74" fmla="*/ 104 w 229"/>
              <a:gd name="T75" fmla="*/ 178 h 604"/>
              <a:gd name="T76" fmla="*/ 41 w 229"/>
              <a:gd name="T77" fmla="*/ 236 h 604"/>
              <a:gd name="T78" fmla="*/ 41 w 229"/>
              <a:gd name="T79" fmla="*/ 178 h 604"/>
              <a:gd name="T80" fmla="*/ 163 w 229"/>
              <a:gd name="T81" fmla="*/ 151 h 604"/>
              <a:gd name="T82" fmla="*/ 100 w 229"/>
              <a:gd name="T83" fmla="*/ 93 h 604"/>
              <a:gd name="T84" fmla="*/ 124 w 229"/>
              <a:gd name="T85" fmla="*/ 93 h 604"/>
              <a:gd name="T86" fmla="*/ 61 w 229"/>
              <a:gd name="T87" fmla="*/ 151 h 604"/>
              <a:gd name="T88" fmla="*/ 61 w 229"/>
              <a:gd name="T89" fmla="*/ 93 h 604"/>
              <a:gd name="T90" fmla="*/ 151 w 229"/>
              <a:gd name="T91" fmla="*/ 55 h 604"/>
              <a:gd name="T92" fmla="*/ 209 w 229"/>
              <a:gd name="T93" fmla="*/ 153 h 604"/>
              <a:gd name="T94" fmla="*/ 229 w 229"/>
              <a:gd name="T95" fmla="*/ 604 h 604"/>
              <a:gd name="T96" fmla="*/ 20 w 229"/>
              <a:gd name="T97" fmla="*/ 241 h 604"/>
              <a:gd name="T98" fmla="*/ 36 w 229"/>
              <a:gd name="T99" fmla="*/ 5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9" h="604">
                <a:moveTo>
                  <a:pt x="184" y="504"/>
                </a:moveTo>
                <a:lnTo>
                  <a:pt x="184" y="562"/>
                </a:lnTo>
                <a:lnTo>
                  <a:pt x="208" y="562"/>
                </a:lnTo>
                <a:lnTo>
                  <a:pt x="208" y="504"/>
                </a:lnTo>
                <a:lnTo>
                  <a:pt x="184" y="504"/>
                </a:lnTo>
                <a:close/>
                <a:moveTo>
                  <a:pt x="145" y="504"/>
                </a:moveTo>
                <a:lnTo>
                  <a:pt x="145" y="562"/>
                </a:lnTo>
                <a:lnTo>
                  <a:pt x="167" y="562"/>
                </a:lnTo>
                <a:lnTo>
                  <a:pt x="167" y="504"/>
                </a:lnTo>
                <a:lnTo>
                  <a:pt x="145" y="504"/>
                </a:lnTo>
                <a:close/>
                <a:moveTo>
                  <a:pt x="104" y="504"/>
                </a:moveTo>
                <a:lnTo>
                  <a:pt x="104" y="562"/>
                </a:lnTo>
                <a:lnTo>
                  <a:pt x="127" y="562"/>
                </a:lnTo>
                <a:lnTo>
                  <a:pt x="127" y="504"/>
                </a:lnTo>
                <a:lnTo>
                  <a:pt x="104" y="504"/>
                </a:lnTo>
                <a:close/>
                <a:moveTo>
                  <a:pt x="64" y="504"/>
                </a:moveTo>
                <a:lnTo>
                  <a:pt x="64" y="562"/>
                </a:lnTo>
                <a:lnTo>
                  <a:pt x="87" y="562"/>
                </a:lnTo>
                <a:lnTo>
                  <a:pt x="87" y="504"/>
                </a:lnTo>
                <a:lnTo>
                  <a:pt x="64" y="504"/>
                </a:lnTo>
                <a:close/>
                <a:moveTo>
                  <a:pt x="24" y="504"/>
                </a:moveTo>
                <a:lnTo>
                  <a:pt x="24" y="562"/>
                </a:lnTo>
                <a:lnTo>
                  <a:pt x="47" y="562"/>
                </a:lnTo>
                <a:lnTo>
                  <a:pt x="47" y="504"/>
                </a:lnTo>
                <a:lnTo>
                  <a:pt x="24" y="504"/>
                </a:lnTo>
                <a:close/>
                <a:moveTo>
                  <a:pt x="184" y="423"/>
                </a:moveTo>
                <a:lnTo>
                  <a:pt x="184" y="481"/>
                </a:lnTo>
                <a:lnTo>
                  <a:pt x="208" y="481"/>
                </a:lnTo>
                <a:lnTo>
                  <a:pt x="208" y="423"/>
                </a:lnTo>
                <a:lnTo>
                  <a:pt x="184" y="423"/>
                </a:lnTo>
                <a:close/>
                <a:moveTo>
                  <a:pt x="145" y="423"/>
                </a:moveTo>
                <a:lnTo>
                  <a:pt x="145" y="481"/>
                </a:lnTo>
                <a:lnTo>
                  <a:pt x="167" y="481"/>
                </a:lnTo>
                <a:lnTo>
                  <a:pt x="167" y="423"/>
                </a:lnTo>
                <a:lnTo>
                  <a:pt x="145" y="423"/>
                </a:lnTo>
                <a:close/>
                <a:moveTo>
                  <a:pt x="104" y="423"/>
                </a:moveTo>
                <a:lnTo>
                  <a:pt x="104" y="481"/>
                </a:lnTo>
                <a:lnTo>
                  <a:pt x="127" y="481"/>
                </a:lnTo>
                <a:lnTo>
                  <a:pt x="127" y="423"/>
                </a:lnTo>
                <a:lnTo>
                  <a:pt x="104" y="423"/>
                </a:lnTo>
                <a:close/>
                <a:moveTo>
                  <a:pt x="64" y="423"/>
                </a:moveTo>
                <a:lnTo>
                  <a:pt x="64" y="481"/>
                </a:lnTo>
                <a:lnTo>
                  <a:pt x="87" y="481"/>
                </a:lnTo>
                <a:lnTo>
                  <a:pt x="87" y="423"/>
                </a:lnTo>
                <a:lnTo>
                  <a:pt x="64" y="423"/>
                </a:lnTo>
                <a:close/>
                <a:moveTo>
                  <a:pt x="24" y="423"/>
                </a:moveTo>
                <a:lnTo>
                  <a:pt x="24" y="481"/>
                </a:lnTo>
                <a:lnTo>
                  <a:pt x="47" y="481"/>
                </a:lnTo>
                <a:lnTo>
                  <a:pt x="47" y="423"/>
                </a:lnTo>
                <a:lnTo>
                  <a:pt x="24" y="423"/>
                </a:lnTo>
                <a:close/>
                <a:moveTo>
                  <a:pt x="184" y="343"/>
                </a:moveTo>
                <a:lnTo>
                  <a:pt x="184" y="401"/>
                </a:lnTo>
                <a:lnTo>
                  <a:pt x="208" y="401"/>
                </a:lnTo>
                <a:lnTo>
                  <a:pt x="208" y="343"/>
                </a:lnTo>
                <a:lnTo>
                  <a:pt x="184" y="343"/>
                </a:lnTo>
                <a:close/>
                <a:moveTo>
                  <a:pt x="145" y="343"/>
                </a:moveTo>
                <a:lnTo>
                  <a:pt x="145" y="401"/>
                </a:lnTo>
                <a:lnTo>
                  <a:pt x="167" y="401"/>
                </a:lnTo>
                <a:lnTo>
                  <a:pt x="167" y="343"/>
                </a:lnTo>
                <a:lnTo>
                  <a:pt x="145" y="343"/>
                </a:lnTo>
                <a:close/>
                <a:moveTo>
                  <a:pt x="104" y="343"/>
                </a:moveTo>
                <a:lnTo>
                  <a:pt x="104" y="401"/>
                </a:lnTo>
                <a:lnTo>
                  <a:pt x="127" y="401"/>
                </a:lnTo>
                <a:lnTo>
                  <a:pt x="127" y="343"/>
                </a:lnTo>
                <a:lnTo>
                  <a:pt x="104" y="343"/>
                </a:lnTo>
                <a:close/>
                <a:moveTo>
                  <a:pt x="64" y="343"/>
                </a:moveTo>
                <a:lnTo>
                  <a:pt x="64" y="401"/>
                </a:lnTo>
                <a:lnTo>
                  <a:pt x="87" y="401"/>
                </a:lnTo>
                <a:lnTo>
                  <a:pt x="87" y="343"/>
                </a:lnTo>
                <a:lnTo>
                  <a:pt x="64" y="343"/>
                </a:lnTo>
                <a:close/>
                <a:moveTo>
                  <a:pt x="24" y="343"/>
                </a:moveTo>
                <a:lnTo>
                  <a:pt x="24" y="401"/>
                </a:lnTo>
                <a:lnTo>
                  <a:pt x="47" y="401"/>
                </a:lnTo>
                <a:lnTo>
                  <a:pt x="47" y="343"/>
                </a:lnTo>
                <a:lnTo>
                  <a:pt x="24" y="343"/>
                </a:lnTo>
                <a:close/>
                <a:moveTo>
                  <a:pt x="184" y="262"/>
                </a:moveTo>
                <a:lnTo>
                  <a:pt x="184" y="320"/>
                </a:lnTo>
                <a:lnTo>
                  <a:pt x="208" y="320"/>
                </a:lnTo>
                <a:lnTo>
                  <a:pt x="208" y="262"/>
                </a:lnTo>
                <a:lnTo>
                  <a:pt x="184" y="262"/>
                </a:lnTo>
                <a:close/>
                <a:moveTo>
                  <a:pt x="145" y="262"/>
                </a:moveTo>
                <a:lnTo>
                  <a:pt x="145" y="320"/>
                </a:lnTo>
                <a:lnTo>
                  <a:pt x="167" y="320"/>
                </a:lnTo>
                <a:lnTo>
                  <a:pt x="167" y="262"/>
                </a:lnTo>
                <a:lnTo>
                  <a:pt x="145" y="262"/>
                </a:lnTo>
                <a:close/>
                <a:moveTo>
                  <a:pt x="104" y="262"/>
                </a:moveTo>
                <a:lnTo>
                  <a:pt x="104" y="320"/>
                </a:lnTo>
                <a:lnTo>
                  <a:pt x="127" y="320"/>
                </a:lnTo>
                <a:lnTo>
                  <a:pt x="127" y="262"/>
                </a:lnTo>
                <a:lnTo>
                  <a:pt x="104" y="262"/>
                </a:lnTo>
                <a:close/>
                <a:moveTo>
                  <a:pt x="64" y="262"/>
                </a:moveTo>
                <a:lnTo>
                  <a:pt x="64" y="320"/>
                </a:lnTo>
                <a:lnTo>
                  <a:pt x="87" y="320"/>
                </a:lnTo>
                <a:lnTo>
                  <a:pt x="87" y="262"/>
                </a:lnTo>
                <a:lnTo>
                  <a:pt x="64" y="262"/>
                </a:lnTo>
                <a:close/>
                <a:moveTo>
                  <a:pt x="24" y="262"/>
                </a:moveTo>
                <a:lnTo>
                  <a:pt x="24" y="320"/>
                </a:lnTo>
                <a:lnTo>
                  <a:pt x="47" y="320"/>
                </a:lnTo>
                <a:lnTo>
                  <a:pt x="47" y="262"/>
                </a:lnTo>
                <a:lnTo>
                  <a:pt x="24" y="262"/>
                </a:lnTo>
                <a:close/>
                <a:moveTo>
                  <a:pt x="162" y="178"/>
                </a:moveTo>
                <a:lnTo>
                  <a:pt x="162" y="236"/>
                </a:lnTo>
                <a:lnTo>
                  <a:pt x="184" y="236"/>
                </a:lnTo>
                <a:lnTo>
                  <a:pt x="184" y="178"/>
                </a:lnTo>
                <a:lnTo>
                  <a:pt x="162" y="178"/>
                </a:lnTo>
                <a:close/>
                <a:moveTo>
                  <a:pt x="121" y="178"/>
                </a:moveTo>
                <a:lnTo>
                  <a:pt x="121" y="236"/>
                </a:lnTo>
                <a:lnTo>
                  <a:pt x="145" y="236"/>
                </a:lnTo>
                <a:lnTo>
                  <a:pt x="145" y="178"/>
                </a:lnTo>
                <a:lnTo>
                  <a:pt x="121" y="178"/>
                </a:lnTo>
                <a:close/>
                <a:moveTo>
                  <a:pt x="82" y="178"/>
                </a:moveTo>
                <a:lnTo>
                  <a:pt x="82" y="236"/>
                </a:lnTo>
                <a:lnTo>
                  <a:pt x="104" y="236"/>
                </a:lnTo>
                <a:lnTo>
                  <a:pt x="104" y="178"/>
                </a:lnTo>
                <a:lnTo>
                  <a:pt x="82" y="178"/>
                </a:lnTo>
                <a:close/>
                <a:moveTo>
                  <a:pt x="41" y="178"/>
                </a:moveTo>
                <a:lnTo>
                  <a:pt x="41" y="236"/>
                </a:lnTo>
                <a:lnTo>
                  <a:pt x="64" y="236"/>
                </a:lnTo>
                <a:lnTo>
                  <a:pt x="64" y="178"/>
                </a:lnTo>
                <a:lnTo>
                  <a:pt x="41" y="178"/>
                </a:lnTo>
                <a:close/>
                <a:moveTo>
                  <a:pt x="141" y="93"/>
                </a:moveTo>
                <a:lnTo>
                  <a:pt x="141" y="151"/>
                </a:lnTo>
                <a:lnTo>
                  <a:pt x="163" y="151"/>
                </a:lnTo>
                <a:lnTo>
                  <a:pt x="163" y="93"/>
                </a:lnTo>
                <a:lnTo>
                  <a:pt x="141" y="93"/>
                </a:lnTo>
                <a:close/>
                <a:moveTo>
                  <a:pt x="100" y="93"/>
                </a:moveTo>
                <a:lnTo>
                  <a:pt x="100" y="151"/>
                </a:lnTo>
                <a:lnTo>
                  <a:pt x="124" y="151"/>
                </a:lnTo>
                <a:lnTo>
                  <a:pt x="124" y="93"/>
                </a:lnTo>
                <a:lnTo>
                  <a:pt x="100" y="93"/>
                </a:lnTo>
                <a:close/>
                <a:moveTo>
                  <a:pt x="61" y="93"/>
                </a:moveTo>
                <a:lnTo>
                  <a:pt x="61" y="151"/>
                </a:lnTo>
                <a:lnTo>
                  <a:pt x="83" y="151"/>
                </a:lnTo>
                <a:lnTo>
                  <a:pt x="83" y="93"/>
                </a:lnTo>
                <a:lnTo>
                  <a:pt x="61" y="93"/>
                </a:lnTo>
                <a:close/>
                <a:moveTo>
                  <a:pt x="78" y="0"/>
                </a:moveTo>
                <a:lnTo>
                  <a:pt x="151" y="0"/>
                </a:lnTo>
                <a:lnTo>
                  <a:pt x="151" y="55"/>
                </a:lnTo>
                <a:lnTo>
                  <a:pt x="192" y="55"/>
                </a:lnTo>
                <a:lnTo>
                  <a:pt x="192" y="153"/>
                </a:lnTo>
                <a:lnTo>
                  <a:pt x="209" y="153"/>
                </a:lnTo>
                <a:lnTo>
                  <a:pt x="209" y="241"/>
                </a:lnTo>
                <a:lnTo>
                  <a:pt x="229" y="241"/>
                </a:lnTo>
                <a:lnTo>
                  <a:pt x="229" y="604"/>
                </a:lnTo>
                <a:lnTo>
                  <a:pt x="0" y="604"/>
                </a:lnTo>
                <a:lnTo>
                  <a:pt x="0" y="241"/>
                </a:lnTo>
                <a:lnTo>
                  <a:pt x="20" y="241"/>
                </a:lnTo>
                <a:lnTo>
                  <a:pt x="20" y="153"/>
                </a:lnTo>
                <a:lnTo>
                  <a:pt x="36" y="153"/>
                </a:lnTo>
                <a:lnTo>
                  <a:pt x="36" y="55"/>
                </a:lnTo>
                <a:lnTo>
                  <a:pt x="78" y="55"/>
                </a:lnTo>
                <a:lnTo>
                  <a:pt x="78" y="0"/>
                </a:lnTo>
                <a:close/>
              </a:path>
            </a:pathLst>
          </a:custGeom>
          <a:solidFill>
            <a:srgbClr val="FCDD4A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2" name="Freeform 61"/>
          <p:cNvSpPr>
            <a:spLocks noEditPoints="1"/>
          </p:cNvSpPr>
          <p:nvPr/>
        </p:nvSpPr>
        <p:spPr>
          <a:xfrm rot="19367398">
            <a:off x="2708671" y="642086"/>
            <a:ext cx="506016" cy="1286725"/>
          </a:xfrm>
          <a:custGeom>
            <a:avLst/>
            <a:gdLst>
              <a:gd name="T0" fmla="*/ 210 w 245"/>
              <a:gd name="T1" fmla="*/ 607 h 623"/>
              <a:gd name="T2" fmla="*/ 140 w 245"/>
              <a:gd name="T3" fmla="*/ 573 h 623"/>
              <a:gd name="T4" fmla="*/ 168 w 245"/>
              <a:gd name="T5" fmla="*/ 573 h 623"/>
              <a:gd name="T6" fmla="*/ 79 w 245"/>
              <a:gd name="T7" fmla="*/ 607 h 623"/>
              <a:gd name="T8" fmla="*/ 79 w 245"/>
              <a:gd name="T9" fmla="*/ 573 h 623"/>
              <a:gd name="T10" fmla="*/ 63 w 245"/>
              <a:gd name="T11" fmla="*/ 607 h 623"/>
              <a:gd name="T12" fmla="*/ 184 w 245"/>
              <a:gd name="T13" fmla="*/ 513 h 623"/>
              <a:gd name="T14" fmla="*/ 210 w 245"/>
              <a:gd name="T15" fmla="*/ 513 h 623"/>
              <a:gd name="T16" fmla="*/ 140 w 245"/>
              <a:gd name="T17" fmla="*/ 546 h 623"/>
              <a:gd name="T18" fmla="*/ 140 w 245"/>
              <a:gd name="T19" fmla="*/ 513 h 623"/>
              <a:gd name="T20" fmla="*/ 105 w 245"/>
              <a:gd name="T21" fmla="*/ 546 h 623"/>
              <a:gd name="T22" fmla="*/ 34 w 245"/>
              <a:gd name="T23" fmla="*/ 513 h 623"/>
              <a:gd name="T24" fmla="*/ 63 w 245"/>
              <a:gd name="T25" fmla="*/ 513 h 623"/>
              <a:gd name="T26" fmla="*/ 184 w 245"/>
              <a:gd name="T27" fmla="*/ 485 h 623"/>
              <a:gd name="T28" fmla="*/ 184 w 245"/>
              <a:gd name="T29" fmla="*/ 451 h 623"/>
              <a:gd name="T30" fmla="*/ 168 w 245"/>
              <a:gd name="T31" fmla="*/ 485 h 623"/>
              <a:gd name="T32" fmla="*/ 79 w 245"/>
              <a:gd name="T33" fmla="*/ 451 h 623"/>
              <a:gd name="T34" fmla="*/ 105 w 245"/>
              <a:gd name="T35" fmla="*/ 451 h 623"/>
              <a:gd name="T36" fmla="*/ 34 w 245"/>
              <a:gd name="T37" fmla="*/ 485 h 623"/>
              <a:gd name="T38" fmla="*/ 34 w 245"/>
              <a:gd name="T39" fmla="*/ 451 h 623"/>
              <a:gd name="T40" fmla="*/ 210 w 245"/>
              <a:gd name="T41" fmla="*/ 424 h 623"/>
              <a:gd name="T42" fmla="*/ 140 w 245"/>
              <a:gd name="T43" fmla="*/ 390 h 623"/>
              <a:gd name="T44" fmla="*/ 168 w 245"/>
              <a:gd name="T45" fmla="*/ 390 h 623"/>
              <a:gd name="T46" fmla="*/ 79 w 245"/>
              <a:gd name="T47" fmla="*/ 424 h 623"/>
              <a:gd name="T48" fmla="*/ 79 w 245"/>
              <a:gd name="T49" fmla="*/ 390 h 623"/>
              <a:gd name="T50" fmla="*/ 63 w 245"/>
              <a:gd name="T51" fmla="*/ 424 h 623"/>
              <a:gd name="T52" fmla="*/ 184 w 245"/>
              <a:gd name="T53" fmla="*/ 330 h 623"/>
              <a:gd name="T54" fmla="*/ 210 w 245"/>
              <a:gd name="T55" fmla="*/ 330 h 623"/>
              <a:gd name="T56" fmla="*/ 140 w 245"/>
              <a:gd name="T57" fmla="*/ 362 h 623"/>
              <a:gd name="T58" fmla="*/ 140 w 245"/>
              <a:gd name="T59" fmla="*/ 330 h 623"/>
              <a:gd name="T60" fmla="*/ 105 w 245"/>
              <a:gd name="T61" fmla="*/ 362 h 623"/>
              <a:gd name="T62" fmla="*/ 34 w 245"/>
              <a:gd name="T63" fmla="*/ 330 h 623"/>
              <a:gd name="T64" fmla="*/ 63 w 245"/>
              <a:gd name="T65" fmla="*/ 330 h 623"/>
              <a:gd name="T66" fmla="*/ 184 w 245"/>
              <a:gd name="T67" fmla="*/ 302 h 623"/>
              <a:gd name="T68" fmla="*/ 184 w 245"/>
              <a:gd name="T69" fmla="*/ 268 h 623"/>
              <a:gd name="T70" fmla="*/ 168 w 245"/>
              <a:gd name="T71" fmla="*/ 302 h 623"/>
              <a:gd name="T72" fmla="*/ 79 w 245"/>
              <a:gd name="T73" fmla="*/ 268 h 623"/>
              <a:gd name="T74" fmla="*/ 105 w 245"/>
              <a:gd name="T75" fmla="*/ 268 h 623"/>
              <a:gd name="T76" fmla="*/ 34 w 245"/>
              <a:gd name="T77" fmla="*/ 302 h 623"/>
              <a:gd name="T78" fmla="*/ 34 w 245"/>
              <a:gd name="T79" fmla="*/ 268 h 623"/>
              <a:gd name="T80" fmla="*/ 210 w 245"/>
              <a:gd name="T81" fmla="*/ 241 h 623"/>
              <a:gd name="T82" fmla="*/ 140 w 245"/>
              <a:gd name="T83" fmla="*/ 207 h 623"/>
              <a:gd name="T84" fmla="*/ 168 w 245"/>
              <a:gd name="T85" fmla="*/ 207 h 623"/>
              <a:gd name="T86" fmla="*/ 79 w 245"/>
              <a:gd name="T87" fmla="*/ 241 h 623"/>
              <a:gd name="T88" fmla="*/ 79 w 245"/>
              <a:gd name="T89" fmla="*/ 207 h 623"/>
              <a:gd name="T90" fmla="*/ 63 w 245"/>
              <a:gd name="T91" fmla="*/ 241 h 623"/>
              <a:gd name="T92" fmla="*/ 184 w 245"/>
              <a:gd name="T93" fmla="*/ 146 h 623"/>
              <a:gd name="T94" fmla="*/ 210 w 245"/>
              <a:gd name="T95" fmla="*/ 146 h 623"/>
              <a:gd name="T96" fmla="*/ 140 w 245"/>
              <a:gd name="T97" fmla="*/ 179 h 623"/>
              <a:gd name="T98" fmla="*/ 140 w 245"/>
              <a:gd name="T99" fmla="*/ 146 h 623"/>
              <a:gd name="T100" fmla="*/ 105 w 245"/>
              <a:gd name="T101" fmla="*/ 179 h 623"/>
              <a:gd name="T102" fmla="*/ 34 w 245"/>
              <a:gd name="T103" fmla="*/ 146 h 623"/>
              <a:gd name="T104" fmla="*/ 63 w 245"/>
              <a:gd name="T105" fmla="*/ 146 h 623"/>
              <a:gd name="T106" fmla="*/ 151 w 245"/>
              <a:gd name="T107" fmla="*/ 2 h 623"/>
              <a:gd name="T108" fmla="*/ 211 w 245"/>
              <a:gd name="T109" fmla="*/ 39 h 623"/>
              <a:gd name="T110" fmla="*/ 245 w 245"/>
              <a:gd name="T111" fmla="*/ 621 h 623"/>
              <a:gd name="T112" fmla="*/ 17 w 245"/>
              <a:gd name="T113" fmla="*/ 116 h 623"/>
              <a:gd name="T114" fmla="*/ 20 w 245"/>
              <a:gd name="T115" fmla="*/ 73 h 623"/>
              <a:gd name="T116" fmla="*/ 70 w 245"/>
              <a:gd name="T117" fmla="*/ 13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45" h="623">
                <a:moveTo>
                  <a:pt x="184" y="573"/>
                </a:moveTo>
                <a:lnTo>
                  <a:pt x="184" y="607"/>
                </a:lnTo>
                <a:lnTo>
                  <a:pt x="210" y="607"/>
                </a:lnTo>
                <a:lnTo>
                  <a:pt x="210" y="573"/>
                </a:lnTo>
                <a:lnTo>
                  <a:pt x="184" y="573"/>
                </a:lnTo>
                <a:close/>
                <a:moveTo>
                  <a:pt x="140" y="573"/>
                </a:moveTo>
                <a:lnTo>
                  <a:pt x="140" y="607"/>
                </a:lnTo>
                <a:lnTo>
                  <a:pt x="168" y="607"/>
                </a:lnTo>
                <a:lnTo>
                  <a:pt x="168" y="573"/>
                </a:lnTo>
                <a:lnTo>
                  <a:pt x="140" y="573"/>
                </a:lnTo>
                <a:close/>
                <a:moveTo>
                  <a:pt x="79" y="573"/>
                </a:moveTo>
                <a:lnTo>
                  <a:pt x="79" y="607"/>
                </a:lnTo>
                <a:lnTo>
                  <a:pt x="105" y="607"/>
                </a:lnTo>
                <a:lnTo>
                  <a:pt x="105" y="573"/>
                </a:lnTo>
                <a:lnTo>
                  <a:pt x="79" y="573"/>
                </a:lnTo>
                <a:close/>
                <a:moveTo>
                  <a:pt x="34" y="573"/>
                </a:moveTo>
                <a:lnTo>
                  <a:pt x="34" y="607"/>
                </a:lnTo>
                <a:lnTo>
                  <a:pt x="63" y="607"/>
                </a:lnTo>
                <a:lnTo>
                  <a:pt x="63" y="573"/>
                </a:lnTo>
                <a:lnTo>
                  <a:pt x="34" y="573"/>
                </a:lnTo>
                <a:close/>
                <a:moveTo>
                  <a:pt x="184" y="513"/>
                </a:moveTo>
                <a:lnTo>
                  <a:pt x="184" y="546"/>
                </a:lnTo>
                <a:lnTo>
                  <a:pt x="210" y="546"/>
                </a:lnTo>
                <a:lnTo>
                  <a:pt x="210" y="513"/>
                </a:lnTo>
                <a:lnTo>
                  <a:pt x="184" y="513"/>
                </a:lnTo>
                <a:close/>
                <a:moveTo>
                  <a:pt x="140" y="513"/>
                </a:moveTo>
                <a:lnTo>
                  <a:pt x="140" y="546"/>
                </a:lnTo>
                <a:lnTo>
                  <a:pt x="168" y="546"/>
                </a:lnTo>
                <a:lnTo>
                  <a:pt x="168" y="513"/>
                </a:lnTo>
                <a:lnTo>
                  <a:pt x="140" y="513"/>
                </a:lnTo>
                <a:close/>
                <a:moveTo>
                  <a:pt x="79" y="513"/>
                </a:moveTo>
                <a:lnTo>
                  <a:pt x="79" y="546"/>
                </a:lnTo>
                <a:lnTo>
                  <a:pt x="105" y="546"/>
                </a:lnTo>
                <a:lnTo>
                  <a:pt x="105" y="513"/>
                </a:lnTo>
                <a:lnTo>
                  <a:pt x="79" y="513"/>
                </a:lnTo>
                <a:close/>
                <a:moveTo>
                  <a:pt x="34" y="513"/>
                </a:moveTo>
                <a:lnTo>
                  <a:pt x="34" y="546"/>
                </a:lnTo>
                <a:lnTo>
                  <a:pt x="63" y="546"/>
                </a:lnTo>
                <a:lnTo>
                  <a:pt x="63" y="513"/>
                </a:lnTo>
                <a:lnTo>
                  <a:pt x="34" y="513"/>
                </a:lnTo>
                <a:close/>
                <a:moveTo>
                  <a:pt x="184" y="451"/>
                </a:moveTo>
                <a:lnTo>
                  <a:pt x="184" y="485"/>
                </a:lnTo>
                <a:lnTo>
                  <a:pt x="210" y="485"/>
                </a:lnTo>
                <a:lnTo>
                  <a:pt x="210" y="451"/>
                </a:lnTo>
                <a:lnTo>
                  <a:pt x="184" y="451"/>
                </a:lnTo>
                <a:close/>
                <a:moveTo>
                  <a:pt x="140" y="451"/>
                </a:moveTo>
                <a:lnTo>
                  <a:pt x="140" y="485"/>
                </a:lnTo>
                <a:lnTo>
                  <a:pt x="168" y="485"/>
                </a:lnTo>
                <a:lnTo>
                  <a:pt x="168" y="451"/>
                </a:lnTo>
                <a:lnTo>
                  <a:pt x="140" y="451"/>
                </a:lnTo>
                <a:close/>
                <a:moveTo>
                  <a:pt x="79" y="451"/>
                </a:moveTo>
                <a:lnTo>
                  <a:pt x="79" y="485"/>
                </a:lnTo>
                <a:lnTo>
                  <a:pt x="105" y="485"/>
                </a:lnTo>
                <a:lnTo>
                  <a:pt x="105" y="451"/>
                </a:lnTo>
                <a:lnTo>
                  <a:pt x="79" y="451"/>
                </a:lnTo>
                <a:close/>
                <a:moveTo>
                  <a:pt x="34" y="451"/>
                </a:moveTo>
                <a:lnTo>
                  <a:pt x="34" y="485"/>
                </a:lnTo>
                <a:lnTo>
                  <a:pt x="63" y="485"/>
                </a:lnTo>
                <a:lnTo>
                  <a:pt x="63" y="451"/>
                </a:lnTo>
                <a:lnTo>
                  <a:pt x="34" y="451"/>
                </a:lnTo>
                <a:close/>
                <a:moveTo>
                  <a:pt x="184" y="390"/>
                </a:moveTo>
                <a:lnTo>
                  <a:pt x="184" y="424"/>
                </a:lnTo>
                <a:lnTo>
                  <a:pt x="210" y="424"/>
                </a:lnTo>
                <a:lnTo>
                  <a:pt x="210" y="390"/>
                </a:lnTo>
                <a:lnTo>
                  <a:pt x="184" y="390"/>
                </a:lnTo>
                <a:close/>
                <a:moveTo>
                  <a:pt x="140" y="390"/>
                </a:moveTo>
                <a:lnTo>
                  <a:pt x="140" y="424"/>
                </a:lnTo>
                <a:lnTo>
                  <a:pt x="168" y="424"/>
                </a:lnTo>
                <a:lnTo>
                  <a:pt x="168" y="390"/>
                </a:lnTo>
                <a:lnTo>
                  <a:pt x="140" y="390"/>
                </a:lnTo>
                <a:close/>
                <a:moveTo>
                  <a:pt x="79" y="390"/>
                </a:moveTo>
                <a:lnTo>
                  <a:pt x="79" y="424"/>
                </a:lnTo>
                <a:lnTo>
                  <a:pt x="105" y="424"/>
                </a:lnTo>
                <a:lnTo>
                  <a:pt x="105" y="390"/>
                </a:lnTo>
                <a:lnTo>
                  <a:pt x="79" y="390"/>
                </a:lnTo>
                <a:close/>
                <a:moveTo>
                  <a:pt x="34" y="390"/>
                </a:moveTo>
                <a:lnTo>
                  <a:pt x="34" y="424"/>
                </a:lnTo>
                <a:lnTo>
                  <a:pt x="63" y="424"/>
                </a:lnTo>
                <a:lnTo>
                  <a:pt x="63" y="390"/>
                </a:lnTo>
                <a:lnTo>
                  <a:pt x="34" y="390"/>
                </a:lnTo>
                <a:close/>
                <a:moveTo>
                  <a:pt x="184" y="330"/>
                </a:moveTo>
                <a:lnTo>
                  <a:pt x="184" y="362"/>
                </a:lnTo>
                <a:lnTo>
                  <a:pt x="210" y="362"/>
                </a:lnTo>
                <a:lnTo>
                  <a:pt x="210" y="330"/>
                </a:lnTo>
                <a:lnTo>
                  <a:pt x="184" y="330"/>
                </a:lnTo>
                <a:close/>
                <a:moveTo>
                  <a:pt x="140" y="330"/>
                </a:moveTo>
                <a:lnTo>
                  <a:pt x="140" y="362"/>
                </a:lnTo>
                <a:lnTo>
                  <a:pt x="168" y="362"/>
                </a:lnTo>
                <a:lnTo>
                  <a:pt x="168" y="330"/>
                </a:lnTo>
                <a:lnTo>
                  <a:pt x="140" y="330"/>
                </a:lnTo>
                <a:close/>
                <a:moveTo>
                  <a:pt x="79" y="330"/>
                </a:moveTo>
                <a:lnTo>
                  <a:pt x="79" y="362"/>
                </a:lnTo>
                <a:lnTo>
                  <a:pt x="105" y="362"/>
                </a:lnTo>
                <a:lnTo>
                  <a:pt x="105" y="330"/>
                </a:lnTo>
                <a:lnTo>
                  <a:pt x="79" y="330"/>
                </a:lnTo>
                <a:close/>
                <a:moveTo>
                  <a:pt x="34" y="330"/>
                </a:moveTo>
                <a:lnTo>
                  <a:pt x="34" y="362"/>
                </a:lnTo>
                <a:lnTo>
                  <a:pt x="63" y="362"/>
                </a:lnTo>
                <a:lnTo>
                  <a:pt x="63" y="330"/>
                </a:lnTo>
                <a:lnTo>
                  <a:pt x="34" y="330"/>
                </a:lnTo>
                <a:close/>
                <a:moveTo>
                  <a:pt x="184" y="268"/>
                </a:moveTo>
                <a:lnTo>
                  <a:pt x="184" y="302"/>
                </a:lnTo>
                <a:lnTo>
                  <a:pt x="210" y="302"/>
                </a:lnTo>
                <a:lnTo>
                  <a:pt x="210" y="268"/>
                </a:lnTo>
                <a:lnTo>
                  <a:pt x="184" y="268"/>
                </a:lnTo>
                <a:close/>
                <a:moveTo>
                  <a:pt x="140" y="268"/>
                </a:moveTo>
                <a:lnTo>
                  <a:pt x="140" y="302"/>
                </a:lnTo>
                <a:lnTo>
                  <a:pt x="168" y="302"/>
                </a:lnTo>
                <a:lnTo>
                  <a:pt x="168" y="268"/>
                </a:lnTo>
                <a:lnTo>
                  <a:pt x="140" y="268"/>
                </a:lnTo>
                <a:close/>
                <a:moveTo>
                  <a:pt x="79" y="268"/>
                </a:moveTo>
                <a:lnTo>
                  <a:pt x="79" y="302"/>
                </a:lnTo>
                <a:lnTo>
                  <a:pt x="105" y="302"/>
                </a:lnTo>
                <a:lnTo>
                  <a:pt x="105" y="268"/>
                </a:lnTo>
                <a:lnTo>
                  <a:pt x="79" y="268"/>
                </a:lnTo>
                <a:close/>
                <a:moveTo>
                  <a:pt x="34" y="268"/>
                </a:moveTo>
                <a:lnTo>
                  <a:pt x="34" y="302"/>
                </a:lnTo>
                <a:lnTo>
                  <a:pt x="63" y="302"/>
                </a:lnTo>
                <a:lnTo>
                  <a:pt x="63" y="268"/>
                </a:lnTo>
                <a:lnTo>
                  <a:pt x="34" y="268"/>
                </a:lnTo>
                <a:close/>
                <a:moveTo>
                  <a:pt x="184" y="207"/>
                </a:moveTo>
                <a:lnTo>
                  <a:pt x="184" y="241"/>
                </a:lnTo>
                <a:lnTo>
                  <a:pt x="210" y="241"/>
                </a:lnTo>
                <a:lnTo>
                  <a:pt x="210" y="207"/>
                </a:lnTo>
                <a:lnTo>
                  <a:pt x="184" y="207"/>
                </a:lnTo>
                <a:close/>
                <a:moveTo>
                  <a:pt x="140" y="207"/>
                </a:moveTo>
                <a:lnTo>
                  <a:pt x="140" y="241"/>
                </a:lnTo>
                <a:lnTo>
                  <a:pt x="168" y="241"/>
                </a:lnTo>
                <a:lnTo>
                  <a:pt x="168" y="207"/>
                </a:lnTo>
                <a:lnTo>
                  <a:pt x="140" y="207"/>
                </a:lnTo>
                <a:close/>
                <a:moveTo>
                  <a:pt x="79" y="207"/>
                </a:moveTo>
                <a:lnTo>
                  <a:pt x="79" y="241"/>
                </a:lnTo>
                <a:lnTo>
                  <a:pt x="105" y="241"/>
                </a:lnTo>
                <a:lnTo>
                  <a:pt x="105" y="207"/>
                </a:lnTo>
                <a:lnTo>
                  <a:pt x="79" y="207"/>
                </a:lnTo>
                <a:close/>
                <a:moveTo>
                  <a:pt x="34" y="207"/>
                </a:moveTo>
                <a:lnTo>
                  <a:pt x="34" y="241"/>
                </a:lnTo>
                <a:lnTo>
                  <a:pt x="63" y="241"/>
                </a:lnTo>
                <a:lnTo>
                  <a:pt x="63" y="207"/>
                </a:lnTo>
                <a:lnTo>
                  <a:pt x="34" y="207"/>
                </a:lnTo>
                <a:close/>
                <a:moveTo>
                  <a:pt x="184" y="146"/>
                </a:moveTo>
                <a:lnTo>
                  <a:pt x="184" y="179"/>
                </a:lnTo>
                <a:lnTo>
                  <a:pt x="210" y="179"/>
                </a:lnTo>
                <a:lnTo>
                  <a:pt x="210" y="146"/>
                </a:lnTo>
                <a:lnTo>
                  <a:pt x="184" y="146"/>
                </a:lnTo>
                <a:close/>
                <a:moveTo>
                  <a:pt x="140" y="146"/>
                </a:moveTo>
                <a:lnTo>
                  <a:pt x="140" y="179"/>
                </a:lnTo>
                <a:lnTo>
                  <a:pt x="168" y="179"/>
                </a:lnTo>
                <a:lnTo>
                  <a:pt x="168" y="146"/>
                </a:lnTo>
                <a:lnTo>
                  <a:pt x="140" y="146"/>
                </a:lnTo>
                <a:close/>
                <a:moveTo>
                  <a:pt x="79" y="146"/>
                </a:moveTo>
                <a:lnTo>
                  <a:pt x="79" y="179"/>
                </a:lnTo>
                <a:lnTo>
                  <a:pt x="105" y="179"/>
                </a:lnTo>
                <a:lnTo>
                  <a:pt x="105" y="146"/>
                </a:lnTo>
                <a:lnTo>
                  <a:pt x="79" y="146"/>
                </a:lnTo>
                <a:close/>
                <a:moveTo>
                  <a:pt x="34" y="146"/>
                </a:moveTo>
                <a:lnTo>
                  <a:pt x="34" y="179"/>
                </a:lnTo>
                <a:lnTo>
                  <a:pt x="63" y="179"/>
                </a:lnTo>
                <a:lnTo>
                  <a:pt x="63" y="146"/>
                </a:lnTo>
                <a:lnTo>
                  <a:pt x="34" y="146"/>
                </a:lnTo>
                <a:close/>
                <a:moveTo>
                  <a:pt x="125" y="0"/>
                </a:moveTo>
                <a:lnTo>
                  <a:pt x="151" y="2"/>
                </a:lnTo>
                <a:lnTo>
                  <a:pt x="174" y="10"/>
                </a:lnTo>
                <a:lnTo>
                  <a:pt x="194" y="23"/>
                </a:lnTo>
                <a:lnTo>
                  <a:pt x="211" y="39"/>
                </a:lnTo>
                <a:lnTo>
                  <a:pt x="224" y="59"/>
                </a:lnTo>
                <a:lnTo>
                  <a:pt x="245" y="53"/>
                </a:lnTo>
                <a:lnTo>
                  <a:pt x="245" y="621"/>
                </a:lnTo>
                <a:lnTo>
                  <a:pt x="0" y="623"/>
                </a:lnTo>
                <a:lnTo>
                  <a:pt x="0" y="121"/>
                </a:lnTo>
                <a:lnTo>
                  <a:pt x="17" y="116"/>
                </a:lnTo>
                <a:lnTo>
                  <a:pt x="17" y="108"/>
                </a:lnTo>
                <a:lnTo>
                  <a:pt x="16" y="99"/>
                </a:lnTo>
                <a:lnTo>
                  <a:pt x="20" y="73"/>
                </a:lnTo>
                <a:lnTo>
                  <a:pt x="32" y="49"/>
                </a:lnTo>
                <a:lnTo>
                  <a:pt x="49" y="28"/>
                </a:lnTo>
                <a:lnTo>
                  <a:pt x="70" y="13"/>
                </a:lnTo>
                <a:lnTo>
                  <a:pt x="96" y="2"/>
                </a:lnTo>
                <a:lnTo>
                  <a:pt x="125" y="0"/>
                </a:lnTo>
                <a:close/>
              </a:path>
            </a:pathLst>
          </a:custGeom>
          <a:solidFill>
            <a:srgbClr val="28C6C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93" name="그룹 293"/>
          <p:cNvGrpSpPr/>
          <p:nvPr/>
        </p:nvGrpSpPr>
        <p:grpSpPr>
          <a:xfrm rot="9376124">
            <a:off x="4962525" y="5219700"/>
            <a:ext cx="782241" cy="345281"/>
            <a:chOff x="3049588" y="2001838"/>
            <a:chExt cx="1042988" cy="460375"/>
          </a:xfrm>
        </p:grpSpPr>
        <p:sp>
          <p:nvSpPr>
            <p:cNvPr id="194" name="Freeform 121"/>
            <p:cNvSpPr/>
            <p:nvPr/>
          </p:nvSpPr>
          <p:spPr>
            <a:xfrm>
              <a:off x="3049588" y="2328863"/>
              <a:ext cx="1014413" cy="104775"/>
            </a:xfrm>
            <a:custGeom>
              <a:avLst/>
              <a:gdLst>
                <a:gd name="T0" fmla="*/ 0 w 639"/>
                <a:gd name="T1" fmla="*/ 0 h 66"/>
                <a:gd name="T2" fmla="*/ 639 w 639"/>
                <a:gd name="T3" fmla="*/ 4 h 66"/>
                <a:gd name="T4" fmla="*/ 639 w 639"/>
                <a:gd name="T5" fmla="*/ 8 h 66"/>
                <a:gd name="T6" fmla="*/ 639 w 639"/>
                <a:gd name="T7" fmla="*/ 18 h 66"/>
                <a:gd name="T8" fmla="*/ 639 w 639"/>
                <a:gd name="T9" fmla="*/ 32 h 66"/>
                <a:gd name="T10" fmla="*/ 639 w 639"/>
                <a:gd name="T11" fmla="*/ 40 h 66"/>
                <a:gd name="T12" fmla="*/ 639 w 639"/>
                <a:gd name="T13" fmla="*/ 48 h 66"/>
                <a:gd name="T14" fmla="*/ 636 w 639"/>
                <a:gd name="T15" fmla="*/ 54 h 66"/>
                <a:gd name="T16" fmla="*/ 631 w 639"/>
                <a:gd name="T17" fmla="*/ 61 h 66"/>
                <a:gd name="T18" fmla="*/ 622 w 639"/>
                <a:gd name="T19" fmla="*/ 65 h 66"/>
                <a:gd name="T20" fmla="*/ 609 w 639"/>
                <a:gd name="T21" fmla="*/ 66 h 66"/>
                <a:gd name="T22" fmla="*/ 598 w 639"/>
                <a:gd name="T23" fmla="*/ 66 h 66"/>
                <a:gd name="T24" fmla="*/ 580 w 639"/>
                <a:gd name="T25" fmla="*/ 66 h 66"/>
                <a:gd name="T26" fmla="*/ 555 w 639"/>
                <a:gd name="T27" fmla="*/ 66 h 66"/>
                <a:gd name="T28" fmla="*/ 522 w 639"/>
                <a:gd name="T29" fmla="*/ 66 h 66"/>
                <a:gd name="T30" fmla="*/ 486 w 639"/>
                <a:gd name="T31" fmla="*/ 66 h 66"/>
                <a:gd name="T32" fmla="*/ 444 w 639"/>
                <a:gd name="T33" fmla="*/ 66 h 66"/>
                <a:gd name="T34" fmla="*/ 399 w 639"/>
                <a:gd name="T35" fmla="*/ 66 h 66"/>
                <a:gd name="T36" fmla="*/ 353 w 639"/>
                <a:gd name="T37" fmla="*/ 66 h 66"/>
                <a:gd name="T38" fmla="*/ 306 w 639"/>
                <a:gd name="T39" fmla="*/ 66 h 66"/>
                <a:gd name="T40" fmla="*/ 259 w 639"/>
                <a:gd name="T41" fmla="*/ 66 h 66"/>
                <a:gd name="T42" fmla="*/ 213 w 639"/>
                <a:gd name="T43" fmla="*/ 66 h 66"/>
                <a:gd name="T44" fmla="*/ 170 w 639"/>
                <a:gd name="T45" fmla="*/ 66 h 66"/>
                <a:gd name="T46" fmla="*/ 131 w 639"/>
                <a:gd name="T47" fmla="*/ 66 h 66"/>
                <a:gd name="T48" fmla="*/ 97 w 639"/>
                <a:gd name="T49" fmla="*/ 65 h 66"/>
                <a:gd name="T50" fmla="*/ 68 w 639"/>
                <a:gd name="T51" fmla="*/ 65 h 66"/>
                <a:gd name="T52" fmla="*/ 46 w 639"/>
                <a:gd name="T53" fmla="*/ 65 h 66"/>
                <a:gd name="T54" fmla="*/ 31 w 639"/>
                <a:gd name="T55" fmla="*/ 65 h 66"/>
                <a:gd name="T56" fmla="*/ 27 w 639"/>
                <a:gd name="T57" fmla="*/ 65 h 66"/>
                <a:gd name="T58" fmla="*/ 27 w 639"/>
                <a:gd name="T59" fmla="*/ 65 h 66"/>
                <a:gd name="T60" fmla="*/ 13 w 639"/>
                <a:gd name="T61" fmla="*/ 61 h 66"/>
                <a:gd name="T62" fmla="*/ 2 w 639"/>
                <a:gd name="T63" fmla="*/ 50 h 66"/>
                <a:gd name="T64" fmla="*/ 0 w 639"/>
                <a:gd name="T65" fmla="*/ 36 h 66"/>
                <a:gd name="T66" fmla="*/ 0 w 639"/>
                <a:gd name="T6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9" h="66">
                  <a:moveTo>
                    <a:pt x="0" y="0"/>
                  </a:moveTo>
                  <a:lnTo>
                    <a:pt x="639" y="4"/>
                  </a:lnTo>
                  <a:lnTo>
                    <a:pt x="639" y="8"/>
                  </a:lnTo>
                  <a:lnTo>
                    <a:pt x="639" y="18"/>
                  </a:lnTo>
                  <a:lnTo>
                    <a:pt x="639" y="32"/>
                  </a:lnTo>
                  <a:lnTo>
                    <a:pt x="639" y="40"/>
                  </a:lnTo>
                  <a:lnTo>
                    <a:pt x="639" y="48"/>
                  </a:lnTo>
                  <a:lnTo>
                    <a:pt x="636" y="54"/>
                  </a:lnTo>
                  <a:lnTo>
                    <a:pt x="631" y="61"/>
                  </a:lnTo>
                  <a:lnTo>
                    <a:pt x="622" y="65"/>
                  </a:lnTo>
                  <a:lnTo>
                    <a:pt x="609" y="66"/>
                  </a:lnTo>
                  <a:lnTo>
                    <a:pt x="598" y="66"/>
                  </a:lnTo>
                  <a:lnTo>
                    <a:pt x="580" y="66"/>
                  </a:lnTo>
                  <a:lnTo>
                    <a:pt x="555" y="66"/>
                  </a:lnTo>
                  <a:lnTo>
                    <a:pt x="522" y="66"/>
                  </a:lnTo>
                  <a:lnTo>
                    <a:pt x="486" y="66"/>
                  </a:lnTo>
                  <a:lnTo>
                    <a:pt x="444" y="66"/>
                  </a:lnTo>
                  <a:lnTo>
                    <a:pt x="399" y="66"/>
                  </a:lnTo>
                  <a:lnTo>
                    <a:pt x="353" y="66"/>
                  </a:lnTo>
                  <a:lnTo>
                    <a:pt x="306" y="66"/>
                  </a:lnTo>
                  <a:lnTo>
                    <a:pt x="259" y="66"/>
                  </a:lnTo>
                  <a:lnTo>
                    <a:pt x="213" y="66"/>
                  </a:lnTo>
                  <a:lnTo>
                    <a:pt x="170" y="66"/>
                  </a:lnTo>
                  <a:lnTo>
                    <a:pt x="131" y="66"/>
                  </a:lnTo>
                  <a:lnTo>
                    <a:pt x="97" y="65"/>
                  </a:lnTo>
                  <a:lnTo>
                    <a:pt x="68" y="65"/>
                  </a:lnTo>
                  <a:lnTo>
                    <a:pt x="46" y="65"/>
                  </a:lnTo>
                  <a:lnTo>
                    <a:pt x="31" y="65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13" y="61"/>
                  </a:lnTo>
                  <a:lnTo>
                    <a:pt x="2" y="50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5" name="Freeform 122"/>
            <p:cNvSpPr/>
            <p:nvPr/>
          </p:nvSpPr>
          <p:spPr>
            <a:xfrm>
              <a:off x="3841750" y="2070100"/>
              <a:ext cx="176213" cy="128588"/>
            </a:xfrm>
            <a:custGeom>
              <a:avLst/>
              <a:gdLst>
                <a:gd name="T0" fmla="*/ 11 w 111"/>
                <a:gd name="T1" fmla="*/ 0 h 81"/>
                <a:gd name="T2" fmla="*/ 26 w 111"/>
                <a:gd name="T3" fmla="*/ 1 h 81"/>
                <a:gd name="T4" fmla="*/ 45 w 111"/>
                <a:gd name="T5" fmla="*/ 5 h 81"/>
                <a:gd name="T6" fmla="*/ 66 w 111"/>
                <a:gd name="T7" fmla="*/ 14 h 81"/>
                <a:gd name="T8" fmla="*/ 83 w 111"/>
                <a:gd name="T9" fmla="*/ 27 h 81"/>
                <a:gd name="T10" fmla="*/ 95 w 111"/>
                <a:gd name="T11" fmla="*/ 42 h 81"/>
                <a:gd name="T12" fmla="*/ 103 w 111"/>
                <a:gd name="T13" fmla="*/ 56 h 81"/>
                <a:gd name="T14" fmla="*/ 108 w 111"/>
                <a:gd name="T15" fmla="*/ 69 h 81"/>
                <a:gd name="T16" fmla="*/ 111 w 111"/>
                <a:gd name="T17" fmla="*/ 77 h 81"/>
                <a:gd name="T18" fmla="*/ 111 w 111"/>
                <a:gd name="T19" fmla="*/ 81 h 81"/>
                <a:gd name="T20" fmla="*/ 0 w 111"/>
                <a:gd name="T21" fmla="*/ 81 h 81"/>
                <a:gd name="T22" fmla="*/ 0 w 111"/>
                <a:gd name="T23" fmla="*/ 0 h 81"/>
                <a:gd name="T24" fmla="*/ 2 w 111"/>
                <a:gd name="T25" fmla="*/ 0 h 81"/>
                <a:gd name="T26" fmla="*/ 11 w 111"/>
                <a:gd name="T2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81">
                  <a:moveTo>
                    <a:pt x="11" y="0"/>
                  </a:moveTo>
                  <a:lnTo>
                    <a:pt x="26" y="1"/>
                  </a:lnTo>
                  <a:lnTo>
                    <a:pt x="45" y="5"/>
                  </a:lnTo>
                  <a:lnTo>
                    <a:pt x="66" y="14"/>
                  </a:lnTo>
                  <a:lnTo>
                    <a:pt x="83" y="27"/>
                  </a:lnTo>
                  <a:lnTo>
                    <a:pt x="95" y="42"/>
                  </a:lnTo>
                  <a:lnTo>
                    <a:pt x="103" y="56"/>
                  </a:lnTo>
                  <a:lnTo>
                    <a:pt x="108" y="69"/>
                  </a:lnTo>
                  <a:lnTo>
                    <a:pt x="111" y="77"/>
                  </a:lnTo>
                  <a:lnTo>
                    <a:pt x="111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4FFB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6" name="Freeform 123"/>
            <p:cNvSpPr/>
            <p:nvPr/>
          </p:nvSpPr>
          <p:spPr>
            <a:xfrm>
              <a:off x="3173413" y="2001838"/>
              <a:ext cx="179388" cy="49213"/>
            </a:xfrm>
            <a:custGeom>
              <a:avLst/>
              <a:gdLst>
                <a:gd name="T0" fmla="*/ 15 w 113"/>
                <a:gd name="T1" fmla="*/ 0 h 31"/>
                <a:gd name="T2" fmla="*/ 99 w 113"/>
                <a:gd name="T3" fmla="*/ 0 h 31"/>
                <a:gd name="T4" fmla="*/ 104 w 113"/>
                <a:gd name="T5" fmla="*/ 0 h 31"/>
                <a:gd name="T6" fmla="*/ 106 w 113"/>
                <a:gd name="T7" fmla="*/ 2 h 31"/>
                <a:gd name="T8" fmla="*/ 110 w 113"/>
                <a:gd name="T9" fmla="*/ 6 h 31"/>
                <a:gd name="T10" fmla="*/ 112 w 113"/>
                <a:gd name="T11" fmla="*/ 10 h 31"/>
                <a:gd name="T12" fmla="*/ 113 w 113"/>
                <a:gd name="T13" fmla="*/ 15 h 31"/>
                <a:gd name="T14" fmla="*/ 112 w 113"/>
                <a:gd name="T15" fmla="*/ 21 h 31"/>
                <a:gd name="T16" fmla="*/ 110 w 113"/>
                <a:gd name="T17" fmla="*/ 25 h 31"/>
                <a:gd name="T18" fmla="*/ 106 w 113"/>
                <a:gd name="T19" fmla="*/ 28 h 31"/>
                <a:gd name="T20" fmla="*/ 104 w 113"/>
                <a:gd name="T21" fmla="*/ 31 h 31"/>
                <a:gd name="T22" fmla="*/ 99 w 113"/>
                <a:gd name="T23" fmla="*/ 31 h 31"/>
                <a:gd name="T24" fmla="*/ 15 w 113"/>
                <a:gd name="T25" fmla="*/ 31 h 31"/>
                <a:gd name="T26" fmla="*/ 10 w 113"/>
                <a:gd name="T27" fmla="*/ 31 h 31"/>
                <a:gd name="T28" fmla="*/ 7 w 113"/>
                <a:gd name="T29" fmla="*/ 28 h 31"/>
                <a:gd name="T30" fmla="*/ 3 w 113"/>
                <a:gd name="T31" fmla="*/ 25 h 31"/>
                <a:gd name="T32" fmla="*/ 2 w 113"/>
                <a:gd name="T33" fmla="*/ 21 h 31"/>
                <a:gd name="T34" fmla="*/ 0 w 113"/>
                <a:gd name="T35" fmla="*/ 15 h 31"/>
                <a:gd name="T36" fmla="*/ 2 w 113"/>
                <a:gd name="T37" fmla="*/ 10 h 31"/>
                <a:gd name="T38" fmla="*/ 3 w 113"/>
                <a:gd name="T39" fmla="*/ 6 h 31"/>
                <a:gd name="T40" fmla="*/ 7 w 113"/>
                <a:gd name="T41" fmla="*/ 2 h 31"/>
                <a:gd name="T42" fmla="*/ 10 w 113"/>
                <a:gd name="T43" fmla="*/ 0 h 31"/>
                <a:gd name="T44" fmla="*/ 15 w 113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1">
                  <a:moveTo>
                    <a:pt x="15" y="0"/>
                  </a:moveTo>
                  <a:lnTo>
                    <a:pt x="99" y="0"/>
                  </a:lnTo>
                  <a:lnTo>
                    <a:pt x="104" y="0"/>
                  </a:lnTo>
                  <a:lnTo>
                    <a:pt x="106" y="2"/>
                  </a:lnTo>
                  <a:lnTo>
                    <a:pt x="110" y="6"/>
                  </a:lnTo>
                  <a:lnTo>
                    <a:pt x="112" y="10"/>
                  </a:lnTo>
                  <a:lnTo>
                    <a:pt x="113" y="15"/>
                  </a:lnTo>
                  <a:lnTo>
                    <a:pt x="112" y="21"/>
                  </a:lnTo>
                  <a:lnTo>
                    <a:pt x="110" y="25"/>
                  </a:lnTo>
                  <a:lnTo>
                    <a:pt x="106" y="28"/>
                  </a:lnTo>
                  <a:lnTo>
                    <a:pt x="104" y="31"/>
                  </a:lnTo>
                  <a:lnTo>
                    <a:pt x="99" y="31"/>
                  </a:lnTo>
                  <a:lnTo>
                    <a:pt x="15" y="31"/>
                  </a:lnTo>
                  <a:lnTo>
                    <a:pt x="10" y="31"/>
                  </a:lnTo>
                  <a:lnTo>
                    <a:pt x="7" y="28"/>
                  </a:lnTo>
                  <a:lnTo>
                    <a:pt x="3" y="25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3" y="6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7" name="Freeform 124"/>
            <p:cNvSpPr/>
            <p:nvPr/>
          </p:nvSpPr>
          <p:spPr>
            <a:xfrm>
              <a:off x="3619500" y="2001838"/>
              <a:ext cx="177800" cy="49213"/>
            </a:xfrm>
            <a:custGeom>
              <a:avLst/>
              <a:gdLst>
                <a:gd name="T0" fmla="*/ 14 w 112"/>
                <a:gd name="T1" fmla="*/ 0 h 31"/>
                <a:gd name="T2" fmla="*/ 99 w 112"/>
                <a:gd name="T3" fmla="*/ 0 h 31"/>
                <a:gd name="T4" fmla="*/ 103 w 112"/>
                <a:gd name="T5" fmla="*/ 0 h 31"/>
                <a:gd name="T6" fmla="*/ 107 w 112"/>
                <a:gd name="T7" fmla="*/ 2 h 31"/>
                <a:gd name="T8" fmla="*/ 110 w 112"/>
                <a:gd name="T9" fmla="*/ 6 h 31"/>
                <a:gd name="T10" fmla="*/ 111 w 112"/>
                <a:gd name="T11" fmla="*/ 10 h 31"/>
                <a:gd name="T12" fmla="*/ 112 w 112"/>
                <a:gd name="T13" fmla="*/ 15 h 31"/>
                <a:gd name="T14" fmla="*/ 111 w 112"/>
                <a:gd name="T15" fmla="*/ 21 h 31"/>
                <a:gd name="T16" fmla="*/ 110 w 112"/>
                <a:gd name="T17" fmla="*/ 25 h 31"/>
                <a:gd name="T18" fmla="*/ 107 w 112"/>
                <a:gd name="T19" fmla="*/ 28 h 31"/>
                <a:gd name="T20" fmla="*/ 103 w 112"/>
                <a:gd name="T21" fmla="*/ 31 h 31"/>
                <a:gd name="T22" fmla="*/ 99 w 112"/>
                <a:gd name="T23" fmla="*/ 31 h 31"/>
                <a:gd name="T24" fmla="*/ 14 w 112"/>
                <a:gd name="T25" fmla="*/ 31 h 31"/>
                <a:gd name="T26" fmla="*/ 9 w 112"/>
                <a:gd name="T27" fmla="*/ 31 h 31"/>
                <a:gd name="T28" fmla="*/ 6 w 112"/>
                <a:gd name="T29" fmla="*/ 28 h 31"/>
                <a:gd name="T30" fmla="*/ 2 w 112"/>
                <a:gd name="T31" fmla="*/ 25 h 31"/>
                <a:gd name="T32" fmla="*/ 1 w 112"/>
                <a:gd name="T33" fmla="*/ 21 h 31"/>
                <a:gd name="T34" fmla="*/ 0 w 112"/>
                <a:gd name="T35" fmla="*/ 15 h 31"/>
                <a:gd name="T36" fmla="*/ 1 w 112"/>
                <a:gd name="T37" fmla="*/ 10 h 31"/>
                <a:gd name="T38" fmla="*/ 2 w 112"/>
                <a:gd name="T39" fmla="*/ 6 h 31"/>
                <a:gd name="T40" fmla="*/ 6 w 112"/>
                <a:gd name="T41" fmla="*/ 2 h 31"/>
                <a:gd name="T42" fmla="*/ 9 w 112"/>
                <a:gd name="T43" fmla="*/ 0 h 31"/>
                <a:gd name="T44" fmla="*/ 14 w 112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31">
                  <a:moveTo>
                    <a:pt x="14" y="0"/>
                  </a:moveTo>
                  <a:lnTo>
                    <a:pt x="99" y="0"/>
                  </a:lnTo>
                  <a:lnTo>
                    <a:pt x="103" y="0"/>
                  </a:lnTo>
                  <a:lnTo>
                    <a:pt x="107" y="2"/>
                  </a:lnTo>
                  <a:lnTo>
                    <a:pt x="110" y="6"/>
                  </a:lnTo>
                  <a:lnTo>
                    <a:pt x="111" y="10"/>
                  </a:lnTo>
                  <a:lnTo>
                    <a:pt x="112" y="15"/>
                  </a:lnTo>
                  <a:lnTo>
                    <a:pt x="111" y="21"/>
                  </a:lnTo>
                  <a:lnTo>
                    <a:pt x="110" y="25"/>
                  </a:lnTo>
                  <a:lnTo>
                    <a:pt x="107" y="28"/>
                  </a:lnTo>
                  <a:lnTo>
                    <a:pt x="103" y="31"/>
                  </a:lnTo>
                  <a:lnTo>
                    <a:pt x="99" y="31"/>
                  </a:lnTo>
                  <a:lnTo>
                    <a:pt x="14" y="31"/>
                  </a:lnTo>
                  <a:lnTo>
                    <a:pt x="9" y="31"/>
                  </a:lnTo>
                  <a:lnTo>
                    <a:pt x="6" y="28"/>
                  </a:lnTo>
                  <a:lnTo>
                    <a:pt x="2" y="25"/>
                  </a:lnTo>
                  <a:lnTo>
                    <a:pt x="1" y="21"/>
                  </a:lnTo>
                  <a:lnTo>
                    <a:pt x="0" y="15"/>
                  </a:lnTo>
                  <a:lnTo>
                    <a:pt x="1" y="10"/>
                  </a:lnTo>
                  <a:lnTo>
                    <a:pt x="2" y="6"/>
                  </a:lnTo>
                  <a:lnTo>
                    <a:pt x="6" y="2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8" name="Freeform 125"/>
            <p:cNvSpPr>
              <a:spLocks noEditPoints="1"/>
            </p:cNvSpPr>
            <p:nvPr/>
          </p:nvSpPr>
          <p:spPr>
            <a:xfrm>
              <a:off x="3049588" y="2024063"/>
              <a:ext cx="1020763" cy="314325"/>
            </a:xfrm>
            <a:custGeom>
              <a:avLst/>
              <a:gdLst>
                <a:gd name="T0" fmla="*/ 510 w 643"/>
                <a:gd name="T1" fmla="*/ 29 h 198"/>
                <a:gd name="T2" fmla="*/ 501 w 643"/>
                <a:gd name="T3" fmla="*/ 29 h 198"/>
                <a:gd name="T4" fmla="*/ 499 w 643"/>
                <a:gd name="T5" fmla="*/ 29 h 198"/>
                <a:gd name="T6" fmla="*/ 499 w 643"/>
                <a:gd name="T7" fmla="*/ 110 h 198"/>
                <a:gd name="T8" fmla="*/ 610 w 643"/>
                <a:gd name="T9" fmla="*/ 110 h 198"/>
                <a:gd name="T10" fmla="*/ 610 w 643"/>
                <a:gd name="T11" fmla="*/ 106 h 198"/>
                <a:gd name="T12" fmla="*/ 607 w 643"/>
                <a:gd name="T13" fmla="*/ 98 h 198"/>
                <a:gd name="T14" fmla="*/ 602 w 643"/>
                <a:gd name="T15" fmla="*/ 85 h 198"/>
                <a:gd name="T16" fmla="*/ 594 w 643"/>
                <a:gd name="T17" fmla="*/ 71 h 198"/>
                <a:gd name="T18" fmla="*/ 582 w 643"/>
                <a:gd name="T19" fmla="*/ 56 h 198"/>
                <a:gd name="T20" fmla="*/ 565 w 643"/>
                <a:gd name="T21" fmla="*/ 43 h 198"/>
                <a:gd name="T22" fmla="*/ 544 w 643"/>
                <a:gd name="T23" fmla="*/ 34 h 198"/>
                <a:gd name="T24" fmla="*/ 525 w 643"/>
                <a:gd name="T25" fmla="*/ 30 h 198"/>
                <a:gd name="T26" fmla="*/ 510 w 643"/>
                <a:gd name="T27" fmla="*/ 29 h 198"/>
                <a:gd name="T28" fmla="*/ 499 w 643"/>
                <a:gd name="T29" fmla="*/ 0 h 198"/>
                <a:gd name="T30" fmla="*/ 499 w 643"/>
                <a:gd name="T31" fmla="*/ 1 h 198"/>
                <a:gd name="T32" fmla="*/ 504 w 643"/>
                <a:gd name="T33" fmla="*/ 1 h 198"/>
                <a:gd name="T34" fmla="*/ 510 w 643"/>
                <a:gd name="T35" fmla="*/ 1 h 198"/>
                <a:gd name="T36" fmla="*/ 517 w 643"/>
                <a:gd name="T37" fmla="*/ 1 h 198"/>
                <a:gd name="T38" fmla="*/ 543 w 643"/>
                <a:gd name="T39" fmla="*/ 4 h 198"/>
                <a:gd name="T40" fmla="*/ 567 w 643"/>
                <a:gd name="T41" fmla="*/ 12 h 198"/>
                <a:gd name="T42" fmla="*/ 588 w 643"/>
                <a:gd name="T43" fmla="*/ 25 h 198"/>
                <a:gd name="T44" fmla="*/ 606 w 643"/>
                <a:gd name="T45" fmla="*/ 42 h 198"/>
                <a:gd name="T46" fmla="*/ 620 w 643"/>
                <a:gd name="T47" fmla="*/ 62 h 198"/>
                <a:gd name="T48" fmla="*/ 632 w 643"/>
                <a:gd name="T49" fmla="*/ 85 h 198"/>
                <a:gd name="T50" fmla="*/ 640 w 643"/>
                <a:gd name="T51" fmla="*/ 109 h 198"/>
                <a:gd name="T52" fmla="*/ 643 w 643"/>
                <a:gd name="T53" fmla="*/ 120 h 198"/>
                <a:gd name="T54" fmla="*/ 643 w 643"/>
                <a:gd name="T55" fmla="*/ 136 h 198"/>
                <a:gd name="T56" fmla="*/ 643 w 643"/>
                <a:gd name="T57" fmla="*/ 153 h 198"/>
                <a:gd name="T58" fmla="*/ 641 w 643"/>
                <a:gd name="T59" fmla="*/ 170 h 198"/>
                <a:gd name="T60" fmla="*/ 640 w 643"/>
                <a:gd name="T61" fmla="*/ 183 h 198"/>
                <a:gd name="T62" fmla="*/ 640 w 643"/>
                <a:gd name="T63" fmla="*/ 194 h 198"/>
                <a:gd name="T64" fmla="*/ 639 w 643"/>
                <a:gd name="T65" fmla="*/ 198 h 198"/>
                <a:gd name="T66" fmla="*/ 0 w 643"/>
                <a:gd name="T67" fmla="*/ 195 h 198"/>
                <a:gd name="T68" fmla="*/ 0 w 643"/>
                <a:gd name="T69" fmla="*/ 30 h 198"/>
                <a:gd name="T70" fmla="*/ 1 w 643"/>
                <a:gd name="T71" fmla="*/ 20 h 198"/>
                <a:gd name="T72" fmla="*/ 8 w 643"/>
                <a:gd name="T73" fmla="*/ 9 h 198"/>
                <a:gd name="T74" fmla="*/ 17 w 643"/>
                <a:gd name="T75" fmla="*/ 3 h 198"/>
                <a:gd name="T76" fmla="*/ 29 w 643"/>
                <a:gd name="T77" fmla="*/ 1 h 198"/>
                <a:gd name="T78" fmla="*/ 39 w 643"/>
                <a:gd name="T79" fmla="*/ 1 h 198"/>
                <a:gd name="T80" fmla="*/ 44 w 643"/>
                <a:gd name="T81" fmla="*/ 1 h 198"/>
                <a:gd name="T82" fmla="*/ 499 w 643"/>
                <a:gd name="T8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3" h="198">
                  <a:moveTo>
                    <a:pt x="510" y="29"/>
                  </a:moveTo>
                  <a:lnTo>
                    <a:pt x="501" y="29"/>
                  </a:lnTo>
                  <a:lnTo>
                    <a:pt x="499" y="29"/>
                  </a:lnTo>
                  <a:lnTo>
                    <a:pt x="499" y="110"/>
                  </a:lnTo>
                  <a:lnTo>
                    <a:pt x="610" y="110"/>
                  </a:lnTo>
                  <a:lnTo>
                    <a:pt x="610" y="106"/>
                  </a:lnTo>
                  <a:lnTo>
                    <a:pt x="607" y="98"/>
                  </a:lnTo>
                  <a:lnTo>
                    <a:pt x="602" y="85"/>
                  </a:lnTo>
                  <a:lnTo>
                    <a:pt x="594" y="71"/>
                  </a:lnTo>
                  <a:lnTo>
                    <a:pt x="582" y="56"/>
                  </a:lnTo>
                  <a:lnTo>
                    <a:pt x="565" y="43"/>
                  </a:lnTo>
                  <a:lnTo>
                    <a:pt x="544" y="34"/>
                  </a:lnTo>
                  <a:lnTo>
                    <a:pt x="525" y="30"/>
                  </a:lnTo>
                  <a:lnTo>
                    <a:pt x="510" y="29"/>
                  </a:lnTo>
                  <a:close/>
                  <a:moveTo>
                    <a:pt x="499" y="0"/>
                  </a:moveTo>
                  <a:lnTo>
                    <a:pt x="499" y="1"/>
                  </a:lnTo>
                  <a:lnTo>
                    <a:pt x="504" y="1"/>
                  </a:lnTo>
                  <a:lnTo>
                    <a:pt x="510" y="1"/>
                  </a:lnTo>
                  <a:lnTo>
                    <a:pt x="517" y="1"/>
                  </a:lnTo>
                  <a:lnTo>
                    <a:pt x="543" y="4"/>
                  </a:lnTo>
                  <a:lnTo>
                    <a:pt x="567" y="12"/>
                  </a:lnTo>
                  <a:lnTo>
                    <a:pt x="588" y="25"/>
                  </a:lnTo>
                  <a:lnTo>
                    <a:pt x="606" y="42"/>
                  </a:lnTo>
                  <a:lnTo>
                    <a:pt x="620" y="62"/>
                  </a:lnTo>
                  <a:lnTo>
                    <a:pt x="632" y="85"/>
                  </a:lnTo>
                  <a:lnTo>
                    <a:pt x="640" y="109"/>
                  </a:lnTo>
                  <a:lnTo>
                    <a:pt x="643" y="120"/>
                  </a:lnTo>
                  <a:lnTo>
                    <a:pt x="643" y="136"/>
                  </a:lnTo>
                  <a:lnTo>
                    <a:pt x="643" y="153"/>
                  </a:lnTo>
                  <a:lnTo>
                    <a:pt x="641" y="170"/>
                  </a:lnTo>
                  <a:lnTo>
                    <a:pt x="640" y="183"/>
                  </a:lnTo>
                  <a:lnTo>
                    <a:pt x="640" y="194"/>
                  </a:lnTo>
                  <a:lnTo>
                    <a:pt x="639" y="198"/>
                  </a:lnTo>
                  <a:lnTo>
                    <a:pt x="0" y="195"/>
                  </a:lnTo>
                  <a:lnTo>
                    <a:pt x="0" y="30"/>
                  </a:lnTo>
                  <a:lnTo>
                    <a:pt x="1" y="20"/>
                  </a:lnTo>
                  <a:lnTo>
                    <a:pt x="8" y="9"/>
                  </a:lnTo>
                  <a:lnTo>
                    <a:pt x="17" y="3"/>
                  </a:lnTo>
                  <a:lnTo>
                    <a:pt x="29" y="1"/>
                  </a:lnTo>
                  <a:lnTo>
                    <a:pt x="39" y="1"/>
                  </a:lnTo>
                  <a:lnTo>
                    <a:pt x="44" y="1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9" name="Rectangle 126"/>
            <p:cNvSpPr>
              <a:spLocks noChangeArrowheads="1"/>
            </p:cNvSpPr>
            <p:nvPr/>
          </p:nvSpPr>
          <p:spPr>
            <a:xfrm>
              <a:off x="3675063" y="2070100"/>
              <a:ext cx="123825" cy="1301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0" name="Rectangle 127"/>
            <p:cNvSpPr>
              <a:spLocks noChangeArrowheads="1"/>
            </p:cNvSpPr>
            <p:nvPr/>
          </p:nvSpPr>
          <p:spPr>
            <a:xfrm>
              <a:off x="3529013" y="2070100"/>
              <a:ext cx="123825" cy="1301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1" name="Rectangle 128"/>
            <p:cNvSpPr>
              <a:spLocks noChangeArrowheads="1"/>
            </p:cNvSpPr>
            <p:nvPr/>
          </p:nvSpPr>
          <p:spPr>
            <a:xfrm>
              <a:off x="3381375" y="2070100"/>
              <a:ext cx="125413" cy="1301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2" name="Rectangle 129"/>
            <p:cNvSpPr>
              <a:spLocks noChangeArrowheads="1"/>
            </p:cNvSpPr>
            <p:nvPr/>
          </p:nvSpPr>
          <p:spPr>
            <a:xfrm>
              <a:off x="3236913" y="2070100"/>
              <a:ext cx="122238" cy="1301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3" name="Rectangle 130"/>
            <p:cNvSpPr>
              <a:spLocks noChangeArrowheads="1"/>
            </p:cNvSpPr>
            <p:nvPr/>
          </p:nvSpPr>
          <p:spPr>
            <a:xfrm>
              <a:off x="3089275" y="2070100"/>
              <a:ext cx="123825" cy="1301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4" name="Freeform 131"/>
            <p:cNvSpPr/>
            <p:nvPr/>
          </p:nvSpPr>
          <p:spPr>
            <a:xfrm>
              <a:off x="3049588" y="2328863"/>
              <a:ext cx="1014413" cy="104775"/>
            </a:xfrm>
            <a:custGeom>
              <a:avLst/>
              <a:gdLst>
                <a:gd name="T0" fmla="*/ 0 w 639"/>
                <a:gd name="T1" fmla="*/ 0 h 66"/>
                <a:gd name="T2" fmla="*/ 639 w 639"/>
                <a:gd name="T3" fmla="*/ 4 h 66"/>
                <a:gd name="T4" fmla="*/ 639 w 639"/>
                <a:gd name="T5" fmla="*/ 8 h 66"/>
                <a:gd name="T6" fmla="*/ 639 w 639"/>
                <a:gd name="T7" fmla="*/ 18 h 66"/>
                <a:gd name="T8" fmla="*/ 639 w 639"/>
                <a:gd name="T9" fmla="*/ 32 h 66"/>
                <a:gd name="T10" fmla="*/ 639 w 639"/>
                <a:gd name="T11" fmla="*/ 40 h 66"/>
                <a:gd name="T12" fmla="*/ 639 w 639"/>
                <a:gd name="T13" fmla="*/ 48 h 66"/>
                <a:gd name="T14" fmla="*/ 636 w 639"/>
                <a:gd name="T15" fmla="*/ 54 h 66"/>
                <a:gd name="T16" fmla="*/ 631 w 639"/>
                <a:gd name="T17" fmla="*/ 61 h 66"/>
                <a:gd name="T18" fmla="*/ 622 w 639"/>
                <a:gd name="T19" fmla="*/ 65 h 66"/>
                <a:gd name="T20" fmla="*/ 609 w 639"/>
                <a:gd name="T21" fmla="*/ 66 h 66"/>
                <a:gd name="T22" fmla="*/ 598 w 639"/>
                <a:gd name="T23" fmla="*/ 66 h 66"/>
                <a:gd name="T24" fmla="*/ 580 w 639"/>
                <a:gd name="T25" fmla="*/ 66 h 66"/>
                <a:gd name="T26" fmla="*/ 555 w 639"/>
                <a:gd name="T27" fmla="*/ 66 h 66"/>
                <a:gd name="T28" fmla="*/ 522 w 639"/>
                <a:gd name="T29" fmla="*/ 66 h 66"/>
                <a:gd name="T30" fmla="*/ 486 w 639"/>
                <a:gd name="T31" fmla="*/ 66 h 66"/>
                <a:gd name="T32" fmla="*/ 444 w 639"/>
                <a:gd name="T33" fmla="*/ 66 h 66"/>
                <a:gd name="T34" fmla="*/ 399 w 639"/>
                <a:gd name="T35" fmla="*/ 66 h 66"/>
                <a:gd name="T36" fmla="*/ 353 w 639"/>
                <a:gd name="T37" fmla="*/ 66 h 66"/>
                <a:gd name="T38" fmla="*/ 306 w 639"/>
                <a:gd name="T39" fmla="*/ 66 h 66"/>
                <a:gd name="T40" fmla="*/ 259 w 639"/>
                <a:gd name="T41" fmla="*/ 66 h 66"/>
                <a:gd name="T42" fmla="*/ 213 w 639"/>
                <a:gd name="T43" fmla="*/ 66 h 66"/>
                <a:gd name="T44" fmla="*/ 170 w 639"/>
                <a:gd name="T45" fmla="*/ 66 h 66"/>
                <a:gd name="T46" fmla="*/ 131 w 639"/>
                <a:gd name="T47" fmla="*/ 66 h 66"/>
                <a:gd name="T48" fmla="*/ 97 w 639"/>
                <a:gd name="T49" fmla="*/ 65 h 66"/>
                <a:gd name="T50" fmla="*/ 68 w 639"/>
                <a:gd name="T51" fmla="*/ 65 h 66"/>
                <a:gd name="T52" fmla="*/ 46 w 639"/>
                <a:gd name="T53" fmla="*/ 65 h 66"/>
                <a:gd name="T54" fmla="*/ 31 w 639"/>
                <a:gd name="T55" fmla="*/ 65 h 66"/>
                <a:gd name="T56" fmla="*/ 27 w 639"/>
                <a:gd name="T57" fmla="*/ 65 h 66"/>
                <a:gd name="T58" fmla="*/ 27 w 639"/>
                <a:gd name="T59" fmla="*/ 65 h 66"/>
                <a:gd name="T60" fmla="*/ 13 w 639"/>
                <a:gd name="T61" fmla="*/ 61 h 66"/>
                <a:gd name="T62" fmla="*/ 2 w 639"/>
                <a:gd name="T63" fmla="*/ 50 h 66"/>
                <a:gd name="T64" fmla="*/ 0 w 639"/>
                <a:gd name="T65" fmla="*/ 36 h 66"/>
                <a:gd name="T66" fmla="*/ 0 w 639"/>
                <a:gd name="T6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9" h="66">
                  <a:moveTo>
                    <a:pt x="0" y="0"/>
                  </a:moveTo>
                  <a:lnTo>
                    <a:pt x="639" y="4"/>
                  </a:lnTo>
                  <a:lnTo>
                    <a:pt x="639" y="8"/>
                  </a:lnTo>
                  <a:lnTo>
                    <a:pt x="639" y="18"/>
                  </a:lnTo>
                  <a:lnTo>
                    <a:pt x="639" y="32"/>
                  </a:lnTo>
                  <a:lnTo>
                    <a:pt x="639" y="40"/>
                  </a:lnTo>
                  <a:lnTo>
                    <a:pt x="639" y="48"/>
                  </a:lnTo>
                  <a:lnTo>
                    <a:pt x="636" y="54"/>
                  </a:lnTo>
                  <a:lnTo>
                    <a:pt x="631" y="61"/>
                  </a:lnTo>
                  <a:lnTo>
                    <a:pt x="622" y="65"/>
                  </a:lnTo>
                  <a:lnTo>
                    <a:pt x="609" y="66"/>
                  </a:lnTo>
                  <a:lnTo>
                    <a:pt x="598" y="66"/>
                  </a:lnTo>
                  <a:lnTo>
                    <a:pt x="580" y="66"/>
                  </a:lnTo>
                  <a:lnTo>
                    <a:pt x="555" y="66"/>
                  </a:lnTo>
                  <a:lnTo>
                    <a:pt x="522" y="66"/>
                  </a:lnTo>
                  <a:lnTo>
                    <a:pt x="486" y="66"/>
                  </a:lnTo>
                  <a:lnTo>
                    <a:pt x="444" y="66"/>
                  </a:lnTo>
                  <a:lnTo>
                    <a:pt x="399" y="66"/>
                  </a:lnTo>
                  <a:lnTo>
                    <a:pt x="353" y="66"/>
                  </a:lnTo>
                  <a:lnTo>
                    <a:pt x="306" y="66"/>
                  </a:lnTo>
                  <a:lnTo>
                    <a:pt x="259" y="66"/>
                  </a:lnTo>
                  <a:lnTo>
                    <a:pt x="213" y="66"/>
                  </a:lnTo>
                  <a:lnTo>
                    <a:pt x="170" y="66"/>
                  </a:lnTo>
                  <a:lnTo>
                    <a:pt x="131" y="66"/>
                  </a:lnTo>
                  <a:lnTo>
                    <a:pt x="97" y="65"/>
                  </a:lnTo>
                  <a:lnTo>
                    <a:pt x="68" y="65"/>
                  </a:lnTo>
                  <a:lnTo>
                    <a:pt x="46" y="65"/>
                  </a:lnTo>
                  <a:lnTo>
                    <a:pt x="31" y="65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13" y="61"/>
                  </a:lnTo>
                  <a:lnTo>
                    <a:pt x="2" y="50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5" name="Freeform 132"/>
            <p:cNvSpPr/>
            <p:nvPr/>
          </p:nvSpPr>
          <p:spPr>
            <a:xfrm>
              <a:off x="3857625" y="2381250"/>
              <a:ext cx="80963" cy="80963"/>
            </a:xfrm>
            <a:custGeom>
              <a:avLst/>
              <a:gdLst>
                <a:gd name="T0" fmla="*/ 25 w 51"/>
                <a:gd name="T1" fmla="*/ 0 h 51"/>
                <a:gd name="T2" fmla="*/ 38 w 51"/>
                <a:gd name="T3" fmla="*/ 3 h 51"/>
                <a:gd name="T4" fmla="*/ 49 w 51"/>
                <a:gd name="T5" fmla="*/ 13 h 51"/>
                <a:gd name="T6" fmla="*/ 51 w 51"/>
                <a:gd name="T7" fmla="*/ 26 h 51"/>
                <a:gd name="T8" fmla="*/ 49 w 51"/>
                <a:gd name="T9" fmla="*/ 39 h 51"/>
                <a:gd name="T10" fmla="*/ 38 w 51"/>
                <a:gd name="T11" fmla="*/ 49 h 51"/>
                <a:gd name="T12" fmla="*/ 25 w 51"/>
                <a:gd name="T13" fmla="*/ 51 h 51"/>
                <a:gd name="T14" fmla="*/ 12 w 51"/>
                <a:gd name="T15" fmla="*/ 49 h 51"/>
                <a:gd name="T16" fmla="*/ 3 w 51"/>
                <a:gd name="T17" fmla="*/ 39 h 51"/>
                <a:gd name="T18" fmla="*/ 0 w 51"/>
                <a:gd name="T19" fmla="*/ 26 h 51"/>
                <a:gd name="T20" fmla="*/ 3 w 51"/>
                <a:gd name="T21" fmla="*/ 13 h 51"/>
                <a:gd name="T22" fmla="*/ 12 w 51"/>
                <a:gd name="T23" fmla="*/ 3 h 51"/>
                <a:gd name="T24" fmla="*/ 25 w 51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lnTo>
                    <a:pt x="38" y="3"/>
                  </a:lnTo>
                  <a:lnTo>
                    <a:pt x="49" y="13"/>
                  </a:lnTo>
                  <a:lnTo>
                    <a:pt x="51" y="26"/>
                  </a:lnTo>
                  <a:lnTo>
                    <a:pt x="49" y="39"/>
                  </a:lnTo>
                  <a:lnTo>
                    <a:pt x="38" y="49"/>
                  </a:lnTo>
                  <a:lnTo>
                    <a:pt x="25" y="51"/>
                  </a:lnTo>
                  <a:lnTo>
                    <a:pt x="12" y="49"/>
                  </a:lnTo>
                  <a:lnTo>
                    <a:pt x="3" y="39"/>
                  </a:lnTo>
                  <a:lnTo>
                    <a:pt x="0" y="26"/>
                  </a:lnTo>
                  <a:lnTo>
                    <a:pt x="3" y="13"/>
                  </a:lnTo>
                  <a:lnTo>
                    <a:pt x="12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6" name="Freeform 133"/>
            <p:cNvSpPr/>
            <p:nvPr/>
          </p:nvSpPr>
          <p:spPr>
            <a:xfrm>
              <a:off x="3176588" y="2381250"/>
              <a:ext cx="82550" cy="80963"/>
            </a:xfrm>
            <a:custGeom>
              <a:avLst/>
              <a:gdLst>
                <a:gd name="T0" fmla="*/ 26 w 52"/>
                <a:gd name="T1" fmla="*/ 0 h 51"/>
                <a:gd name="T2" fmla="*/ 39 w 52"/>
                <a:gd name="T3" fmla="*/ 3 h 51"/>
                <a:gd name="T4" fmla="*/ 48 w 52"/>
                <a:gd name="T5" fmla="*/ 12 h 51"/>
                <a:gd name="T6" fmla="*/ 52 w 52"/>
                <a:gd name="T7" fmla="*/ 25 h 51"/>
                <a:gd name="T8" fmla="*/ 48 w 52"/>
                <a:gd name="T9" fmla="*/ 38 h 51"/>
                <a:gd name="T10" fmla="*/ 39 w 52"/>
                <a:gd name="T11" fmla="*/ 47 h 51"/>
                <a:gd name="T12" fmla="*/ 26 w 52"/>
                <a:gd name="T13" fmla="*/ 51 h 51"/>
                <a:gd name="T14" fmla="*/ 13 w 52"/>
                <a:gd name="T15" fmla="*/ 47 h 51"/>
                <a:gd name="T16" fmla="*/ 4 w 52"/>
                <a:gd name="T17" fmla="*/ 38 h 51"/>
                <a:gd name="T18" fmla="*/ 0 w 52"/>
                <a:gd name="T19" fmla="*/ 25 h 51"/>
                <a:gd name="T20" fmla="*/ 4 w 52"/>
                <a:gd name="T21" fmla="*/ 12 h 51"/>
                <a:gd name="T22" fmla="*/ 13 w 52"/>
                <a:gd name="T23" fmla="*/ 3 h 51"/>
                <a:gd name="T24" fmla="*/ 26 w 52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1">
                  <a:moveTo>
                    <a:pt x="26" y="0"/>
                  </a:moveTo>
                  <a:lnTo>
                    <a:pt x="39" y="3"/>
                  </a:lnTo>
                  <a:lnTo>
                    <a:pt x="48" y="12"/>
                  </a:lnTo>
                  <a:lnTo>
                    <a:pt x="52" y="25"/>
                  </a:lnTo>
                  <a:lnTo>
                    <a:pt x="48" y="38"/>
                  </a:lnTo>
                  <a:lnTo>
                    <a:pt x="39" y="47"/>
                  </a:lnTo>
                  <a:lnTo>
                    <a:pt x="26" y="51"/>
                  </a:lnTo>
                  <a:lnTo>
                    <a:pt x="13" y="47"/>
                  </a:lnTo>
                  <a:lnTo>
                    <a:pt x="4" y="3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3" y="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7" name="Freeform 134"/>
            <p:cNvSpPr/>
            <p:nvPr/>
          </p:nvSpPr>
          <p:spPr>
            <a:xfrm>
              <a:off x="4030663" y="2238375"/>
              <a:ext cx="61913" cy="66675"/>
            </a:xfrm>
            <a:custGeom>
              <a:avLst/>
              <a:gdLst>
                <a:gd name="T0" fmla="*/ 19 w 39"/>
                <a:gd name="T1" fmla="*/ 0 h 42"/>
                <a:gd name="T2" fmla="*/ 29 w 39"/>
                <a:gd name="T3" fmla="*/ 3 h 42"/>
                <a:gd name="T4" fmla="*/ 36 w 39"/>
                <a:gd name="T5" fmla="*/ 10 h 42"/>
                <a:gd name="T6" fmla="*/ 39 w 39"/>
                <a:gd name="T7" fmla="*/ 21 h 42"/>
                <a:gd name="T8" fmla="*/ 36 w 39"/>
                <a:gd name="T9" fmla="*/ 31 h 42"/>
                <a:gd name="T10" fmla="*/ 29 w 39"/>
                <a:gd name="T11" fmla="*/ 39 h 42"/>
                <a:gd name="T12" fmla="*/ 19 w 39"/>
                <a:gd name="T13" fmla="*/ 42 h 42"/>
                <a:gd name="T14" fmla="*/ 9 w 39"/>
                <a:gd name="T15" fmla="*/ 39 h 42"/>
                <a:gd name="T16" fmla="*/ 2 w 39"/>
                <a:gd name="T17" fmla="*/ 31 h 42"/>
                <a:gd name="T18" fmla="*/ 0 w 39"/>
                <a:gd name="T19" fmla="*/ 21 h 42"/>
                <a:gd name="T20" fmla="*/ 2 w 39"/>
                <a:gd name="T21" fmla="*/ 10 h 42"/>
                <a:gd name="T22" fmla="*/ 9 w 39"/>
                <a:gd name="T23" fmla="*/ 3 h 42"/>
                <a:gd name="T24" fmla="*/ 19 w 39"/>
                <a:gd name="T2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42">
                  <a:moveTo>
                    <a:pt x="19" y="0"/>
                  </a:moveTo>
                  <a:lnTo>
                    <a:pt x="29" y="3"/>
                  </a:lnTo>
                  <a:lnTo>
                    <a:pt x="36" y="10"/>
                  </a:lnTo>
                  <a:lnTo>
                    <a:pt x="39" y="21"/>
                  </a:lnTo>
                  <a:lnTo>
                    <a:pt x="36" y="31"/>
                  </a:lnTo>
                  <a:lnTo>
                    <a:pt x="29" y="39"/>
                  </a:lnTo>
                  <a:lnTo>
                    <a:pt x="19" y="42"/>
                  </a:lnTo>
                  <a:lnTo>
                    <a:pt x="9" y="39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2" y="10"/>
                  </a:lnTo>
                  <a:lnTo>
                    <a:pt x="9" y="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208" name="Freeform 248"/>
          <p:cNvSpPr/>
          <p:nvPr/>
        </p:nvSpPr>
        <p:spPr>
          <a:xfrm>
            <a:off x="6269831" y="5794772"/>
            <a:ext cx="64293" cy="25003"/>
          </a:xfrm>
          <a:custGeom>
            <a:avLst/>
            <a:gdLst>
              <a:gd name="T0" fmla="*/ 12 w 54"/>
              <a:gd name="T1" fmla="*/ 0 h 21"/>
              <a:gd name="T2" fmla="*/ 44 w 54"/>
              <a:gd name="T3" fmla="*/ 0 h 21"/>
              <a:gd name="T4" fmla="*/ 48 w 54"/>
              <a:gd name="T5" fmla="*/ 0 h 21"/>
              <a:gd name="T6" fmla="*/ 52 w 54"/>
              <a:gd name="T7" fmla="*/ 3 h 21"/>
              <a:gd name="T8" fmla="*/ 54 w 54"/>
              <a:gd name="T9" fmla="*/ 7 h 21"/>
              <a:gd name="T10" fmla="*/ 54 w 54"/>
              <a:gd name="T11" fmla="*/ 11 h 21"/>
              <a:gd name="T12" fmla="*/ 54 w 54"/>
              <a:gd name="T13" fmla="*/ 15 h 21"/>
              <a:gd name="T14" fmla="*/ 52 w 54"/>
              <a:gd name="T15" fmla="*/ 19 h 21"/>
              <a:gd name="T16" fmla="*/ 48 w 54"/>
              <a:gd name="T17" fmla="*/ 20 h 21"/>
              <a:gd name="T18" fmla="*/ 44 w 54"/>
              <a:gd name="T19" fmla="*/ 21 h 21"/>
              <a:gd name="T20" fmla="*/ 12 w 54"/>
              <a:gd name="T21" fmla="*/ 21 h 21"/>
              <a:gd name="T22" fmla="*/ 7 w 54"/>
              <a:gd name="T23" fmla="*/ 20 h 21"/>
              <a:gd name="T24" fmla="*/ 4 w 54"/>
              <a:gd name="T25" fmla="*/ 19 h 21"/>
              <a:gd name="T26" fmla="*/ 2 w 54"/>
              <a:gd name="T27" fmla="*/ 15 h 21"/>
              <a:gd name="T28" fmla="*/ 0 w 54"/>
              <a:gd name="T29" fmla="*/ 11 h 21"/>
              <a:gd name="T30" fmla="*/ 2 w 54"/>
              <a:gd name="T31" fmla="*/ 7 h 21"/>
              <a:gd name="T32" fmla="*/ 4 w 54"/>
              <a:gd name="T33" fmla="*/ 3 h 21"/>
              <a:gd name="T34" fmla="*/ 7 w 54"/>
              <a:gd name="T35" fmla="*/ 0 h 21"/>
              <a:gd name="T36" fmla="*/ 12 w 54"/>
              <a:gd name="T3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4" h="21">
                <a:moveTo>
                  <a:pt x="12" y="0"/>
                </a:moveTo>
                <a:lnTo>
                  <a:pt x="44" y="0"/>
                </a:lnTo>
                <a:lnTo>
                  <a:pt x="48" y="0"/>
                </a:lnTo>
                <a:lnTo>
                  <a:pt x="52" y="3"/>
                </a:lnTo>
                <a:lnTo>
                  <a:pt x="54" y="7"/>
                </a:lnTo>
                <a:lnTo>
                  <a:pt x="54" y="11"/>
                </a:lnTo>
                <a:lnTo>
                  <a:pt x="54" y="15"/>
                </a:lnTo>
                <a:lnTo>
                  <a:pt x="52" y="19"/>
                </a:lnTo>
                <a:lnTo>
                  <a:pt x="48" y="20"/>
                </a:lnTo>
                <a:lnTo>
                  <a:pt x="44" y="21"/>
                </a:lnTo>
                <a:lnTo>
                  <a:pt x="12" y="21"/>
                </a:lnTo>
                <a:lnTo>
                  <a:pt x="7" y="20"/>
                </a:lnTo>
                <a:lnTo>
                  <a:pt x="4" y="19"/>
                </a:lnTo>
                <a:lnTo>
                  <a:pt x="2" y="15"/>
                </a:lnTo>
                <a:lnTo>
                  <a:pt x="0" y="11"/>
                </a:lnTo>
                <a:lnTo>
                  <a:pt x="2" y="7"/>
                </a:lnTo>
                <a:lnTo>
                  <a:pt x="4" y="3"/>
                </a:lnTo>
                <a:lnTo>
                  <a:pt x="7" y="0"/>
                </a:ln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209" name="그룹 277"/>
          <p:cNvGrpSpPr/>
          <p:nvPr/>
        </p:nvGrpSpPr>
        <p:grpSpPr>
          <a:xfrm rot="2025271">
            <a:off x="5469731" y="1282302"/>
            <a:ext cx="582217" cy="419101"/>
            <a:chOff x="7959725" y="3098800"/>
            <a:chExt cx="712788" cy="479426"/>
          </a:xfrm>
        </p:grpSpPr>
        <p:sp>
          <p:nvSpPr>
            <p:cNvPr id="210" name="Freeform 113"/>
            <p:cNvSpPr>
              <a:spLocks noEditPoints="1"/>
            </p:cNvSpPr>
            <p:nvPr/>
          </p:nvSpPr>
          <p:spPr>
            <a:xfrm>
              <a:off x="7959725" y="3098800"/>
              <a:ext cx="712788" cy="398463"/>
            </a:xfrm>
            <a:custGeom>
              <a:avLst/>
              <a:gdLst>
                <a:gd name="T0" fmla="*/ 220 w 449"/>
                <a:gd name="T1" fmla="*/ 165 h 251"/>
                <a:gd name="T2" fmla="*/ 218 w 449"/>
                <a:gd name="T3" fmla="*/ 166 h 251"/>
                <a:gd name="T4" fmla="*/ 218 w 449"/>
                <a:gd name="T5" fmla="*/ 169 h 251"/>
                <a:gd name="T6" fmla="*/ 220 w 449"/>
                <a:gd name="T7" fmla="*/ 170 h 251"/>
                <a:gd name="T8" fmla="*/ 244 w 449"/>
                <a:gd name="T9" fmla="*/ 170 h 251"/>
                <a:gd name="T10" fmla="*/ 248 w 449"/>
                <a:gd name="T11" fmla="*/ 170 h 251"/>
                <a:gd name="T12" fmla="*/ 249 w 449"/>
                <a:gd name="T13" fmla="*/ 167 h 251"/>
                <a:gd name="T14" fmla="*/ 248 w 449"/>
                <a:gd name="T15" fmla="*/ 165 h 251"/>
                <a:gd name="T16" fmla="*/ 244 w 449"/>
                <a:gd name="T17" fmla="*/ 165 h 251"/>
                <a:gd name="T18" fmla="*/ 198 w 449"/>
                <a:gd name="T19" fmla="*/ 21 h 251"/>
                <a:gd name="T20" fmla="*/ 140 w 449"/>
                <a:gd name="T21" fmla="*/ 39 h 251"/>
                <a:gd name="T22" fmla="*/ 97 w 449"/>
                <a:gd name="T23" fmla="*/ 81 h 251"/>
                <a:gd name="T24" fmla="*/ 79 w 449"/>
                <a:gd name="T25" fmla="*/ 118 h 251"/>
                <a:gd name="T26" fmla="*/ 72 w 449"/>
                <a:gd name="T27" fmla="*/ 141 h 251"/>
                <a:gd name="T28" fmla="*/ 129 w 449"/>
                <a:gd name="T29" fmla="*/ 141 h 251"/>
                <a:gd name="T30" fmla="*/ 198 w 449"/>
                <a:gd name="T31" fmla="*/ 141 h 251"/>
                <a:gd name="T32" fmla="*/ 219 w 449"/>
                <a:gd name="T33" fmla="*/ 21 h 251"/>
                <a:gd name="T34" fmla="*/ 270 w 449"/>
                <a:gd name="T35" fmla="*/ 141 h 251"/>
                <a:gd name="T36" fmla="*/ 354 w 449"/>
                <a:gd name="T37" fmla="*/ 141 h 251"/>
                <a:gd name="T38" fmla="*/ 346 w 449"/>
                <a:gd name="T39" fmla="*/ 118 h 251"/>
                <a:gd name="T40" fmla="*/ 329 w 449"/>
                <a:gd name="T41" fmla="*/ 82 h 251"/>
                <a:gd name="T42" fmla="*/ 292 w 449"/>
                <a:gd name="T43" fmla="*/ 43 h 251"/>
                <a:gd name="T44" fmla="*/ 246 w 449"/>
                <a:gd name="T45" fmla="*/ 23 h 251"/>
                <a:gd name="T46" fmla="*/ 212 w 449"/>
                <a:gd name="T47" fmla="*/ 0 h 251"/>
                <a:gd name="T48" fmla="*/ 266 w 449"/>
                <a:gd name="T49" fmla="*/ 9 h 251"/>
                <a:gd name="T50" fmla="*/ 307 w 449"/>
                <a:gd name="T51" fmla="*/ 30 h 251"/>
                <a:gd name="T52" fmla="*/ 335 w 449"/>
                <a:gd name="T53" fmla="*/ 57 h 251"/>
                <a:gd name="T54" fmla="*/ 356 w 449"/>
                <a:gd name="T55" fmla="*/ 90 h 251"/>
                <a:gd name="T56" fmla="*/ 369 w 449"/>
                <a:gd name="T57" fmla="*/ 123 h 251"/>
                <a:gd name="T58" fmla="*/ 375 w 449"/>
                <a:gd name="T59" fmla="*/ 141 h 251"/>
                <a:gd name="T60" fmla="*/ 400 w 449"/>
                <a:gd name="T61" fmla="*/ 141 h 251"/>
                <a:gd name="T62" fmla="*/ 419 w 449"/>
                <a:gd name="T63" fmla="*/ 144 h 251"/>
                <a:gd name="T64" fmla="*/ 440 w 449"/>
                <a:gd name="T65" fmla="*/ 161 h 251"/>
                <a:gd name="T66" fmla="*/ 449 w 449"/>
                <a:gd name="T67" fmla="*/ 187 h 251"/>
                <a:gd name="T68" fmla="*/ 445 w 449"/>
                <a:gd name="T69" fmla="*/ 217 h 251"/>
                <a:gd name="T70" fmla="*/ 426 w 449"/>
                <a:gd name="T71" fmla="*/ 241 h 251"/>
                <a:gd name="T72" fmla="*/ 390 w 449"/>
                <a:gd name="T73" fmla="*/ 251 h 251"/>
                <a:gd name="T74" fmla="*/ 376 w 449"/>
                <a:gd name="T75" fmla="*/ 251 h 251"/>
                <a:gd name="T76" fmla="*/ 362 w 449"/>
                <a:gd name="T77" fmla="*/ 217 h 251"/>
                <a:gd name="T78" fmla="*/ 328 w 449"/>
                <a:gd name="T79" fmla="*/ 204 h 251"/>
                <a:gd name="T80" fmla="*/ 293 w 449"/>
                <a:gd name="T81" fmla="*/ 217 h 251"/>
                <a:gd name="T82" fmla="*/ 279 w 449"/>
                <a:gd name="T83" fmla="*/ 251 h 251"/>
                <a:gd name="T84" fmla="*/ 169 w 449"/>
                <a:gd name="T85" fmla="*/ 251 h 251"/>
                <a:gd name="T86" fmla="*/ 164 w 449"/>
                <a:gd name="T87" fmla="*/ 251 h 251"/>
                <a:gd name="T88" fmla="*/ 156 w 449"/>
                <a:gd name="T89" fmla="*/ 233 h 251"/>
                <a:gd name="T90" fmla="*/ 130 w 449"/>
                <a:gd name="T91" fmla="*/ 208 h 251"/>
                <a:gd name="T92" fmla="*/ 93 w 449"/>
                <a:gd name="T93" fmla="*/ 208 h 251"/>
                <a:gd name="T94" fmla="*/ 67 w 449"/>
                <a:gd name="T95" fmla="*/ 233 h 251"/>
                <a:gd name="T96" fmla="*/ 53 w 449"/>
                <a:gd name="T97" fmla="*/ 251 h 251"/>
                <a:gd name="T98" fmla="*/ 20 w 449"/>
                <a:gd name="T99" fmla="*/ 239 h 251"/>
                <a:gd name="T100" fmla="*/ 3 w 449"/>
                <a:gd name="T101" fmla="*/ 216 h 251"/>
                <a:gd name="T102" fmla="*/ 0 w 449"/>
                <a:gd name="T103" fmla="*/ 188 h 251"/>
                <a:gd name="T104" fmla="*/ 8 w 449"/>
                <a:gd name="T105" fmla="*/ 162 h 251"/>
                <a:gd name="T106" fmla="*/ 28 w 449"/>
                <a:gd name="T107" fmla="*/ 145 h 251"/>
                <a:gd name="T108" fmla="*/ 53 w 449"/>
                <a:gd name="T109" fmla="*/ 144 h 251"/>
                <a:gd name="T110" fmla="*/ 54 w 449"/>
                <a:gd name="T111" fmla="*/ 137 h 251"/>
                <a:gd name="T112" fmla="*/ 62 w 449"/>
                <a:gd name="T113" fmla="*/ 110 h 251"/>
                <a:gd name="T114" fmla="*/ 81 w 449"/>
                <a:gd name="T115" fmla="*/ 71 h 251"/>
                <a:gd name="T116" fmla="*/ 104 w 449"/>
                <a:gd name="T117" fmla="*/ 43 h 251"/>
                <a:gd name="T118" fmla="*/ 138 w 449"/>
                <a:gd name="T119" fmla="*/ 18 h 251"/>
                <a:gd name="T120" fmla="*/ 184 w 449"/>
                <a:gd name="T121" fmla="*/ 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9" h="251">
                  <a:moveTo>
                    <a:pt x="223" y="165"/>
                  </a:moveTo>
                  <a:lnTo>
                    <a:pt x="220" y="165"/>
                  </a:lnTo>
                  <a:lnTo>
                    <a:pt x="219" y="165"/>
                  </a:lnTo>
                  <a:lnTo>
                    <a:pt x="218" y="166"/>
                  </a:lnTo>
                  <a:lnTo>
                    <a:pt x="218" y="167"/>
                  </a:lnTo>
                  <a:lnTo>
                    <a:pt x="218" y="169"/>
                  </a:lnTo>
                  <a:lnTo>
                    <a:pt x="219" y="170"/>
                  </a:lnTo>
                  <a:lnTo>
                    <a:pt x="220" y="170"/>
                  </a:lnTo>
                  <a:lnTo>
                    <a:pt x="223" y="170"/>
                  </a:lnTo>
                  <a:lnTo>
                    <a:pt x="244" y="170"/>
                  </a:lnTo>
                  <a:lnTo>
                    <a:pt x="245" y="170"/>
                  </a:lnTo>
                  <a:lnTo>
                    <a:pt x="248" y="170"/>
                  </a:lnTo>
                  <a:lnTo>
                    <a:pt x="248" y="169"/>
                  </a:lnTo>
                  <a:lnTo>
                    <a:pt x="249" y="167"/>
                  </a:lnTo>
                  <a:lnTo>
                    <a:pt x="248" y="166"/>
                  </a:lnTo>
                  <a:lnTo>
                    <a:pt x="248" y="165"/>
                  </a:lnTo>
                  <a:lnTo>
                    <a:pt x="245" y="165"/>
                  </a:lnTo>
                  <a:lnTo>
                    <a:pt x="244" y="165"/>
                  </a:lnTo>
                  <a:lnTo>
                    <a:pt x="223" y="165"/>
                  </a:lnTo>
                  <a:close/>
                  <a:moveTo>
                    <a:pt x="198" y="21"/>
                  </a:moveTo>
                  <a:lnTo>
                    <a:pt x="167" y="26"/>
                  </a:lnTo>
                  <a:lnTo>
                    <a:pt x="140" y="39"/>
                  </a:lnTo>
                  <a:lnTo>
                    <a:pt x="117" y="56"/>
                  </a:lnTo>
                  <a:lnTo>
                    <a:pt x="97" y="81"/>
                  </a:lnTo>
                  <a:lnTo>
                    <a:pt x="87" y="101"/>
                  </a:lnTo>
                  <a:lnTo>
                    <a:pt x="79" y="118"/>
                  </a:lnTo>
                  <a:lnTo>
                    <a:pt x="75" y="132"/>
                  </a:lnTo>
                  <a:lnTo>
                    <a:pt x="72" y="141"/>
                  </a:lnTo>
                  <a:lnTo>
                    <a:pt x="97" y="141"/>
                  </a:lnTo>
                  <a:lnTo>
                    <a:pt x="129" y="141"/>
                  </a:lnTo>
                  <a:lnTo>
                    <a:pt x="161" y="141"/>
                  </a:lnTo>
                  <a:lnTo>
                    <a:pt x="198" y="141"/>
                  </a:lnTo>
                  <a:lnTo>
                    <a:pt x="198" y="21"/>
                  </a:lnTo>
                  <a:close/>
                  <a:moveTo>
                    <a:pt x="219" y="21"/>
                  </a:moveTo>
                  <a:lnTo>
                    <a:pt x="219" y="141"/>
                  </a:lnTo>
                  <a:lnTo>
                    <a:pt x="270" y="141"/>
                  </a:lnTo>
                  <a:lnTo>
                    <a:pt x="314" y="141"/>
                  </a:lnTo>
                  <a:lnTo>
                    <a:pt x="354" y="141"/>
                  </a:lnTo>
                  <a:lnTo>
                    <a:pt x="351" y="131"/>
                  </a:lnTo>
                  <a:lnTo>
                    <a:pt x="346" y="118"/>
                  </a:lnTo>
                  <a:lnTo>
                    <a:pt x="339" y="101"/>
                  </a:lnTo>
                  <a:lnTo>
                    <a:pt x="329" y="82"/>
                  </a:lnTo>
                  <a:lnTo>
                    <a:pt x="312" y="60"/>
                  </a:lnTo>
                  <a:lnTo>
                    <a:pt x="292" y="43"/>
                  </a:lnTo>
                  <a:lnTo>
                    <a:pt x="271" y="31"/>
                  </a:lnTo>
                  <a:lnTo>
                    <a:pt x="246" y="23"/>
                  </a:lnTo>
                  <a:lnTo>
                    <a:pt x="219" y="21"/>
                  </a:lnTo>
                  <a:close/>
                  <a:moveTo>
                    <a:pt x="212" y="0"/>
                  </a:moveTo>
                  <a:lnTo>
                    <a:pt x="241" y="2"/>
                  </a:lnTo>
                  <a:lnTo>
                    <a:pt x="266" y="9"/>
                  </a:lnTo>
                  <a:lnTo>
                    <a:pt x="288" y="18"/>
                  </a:lnTo>
                  <a:lnTo>
                    <a:pt x="307" y="30"/>
                  </a:lnTo>
                  <a:lnTo>
                    <a:pt x="322" y="43"/>
                  </a:lnTo>
                  <a:lnTo>
                    <a:pt x="335" y="57"/>
                  </a:lnTo>
                  <a:lnTo>
                    <a:pt x="346" y="72"/>
                  </a:lnTo>
                  <a:lnTo>
                    <a:pt x="356" y="90"/>
                  </a:lnTo>
                  <a:lnTo>
                    <a:pt x="364" y="109"/>
                  </a:lnTo>
                  <a:lnTo>
                    <a:pt x="369" y="123"/>
                  </a:lnTo>
                  <a:lnTo>
                    <a:pt x="373" y="135"/>
                  </a:lnTo>
                  <a:lnTo>
                    <a:pt x="375" y="141"/>
                  </a:lnTo>
                  <a:lnTo>
                    <a:pt x="389" y="141"/>
                  </a:lnTo>
                  <a:lnTo>
                    <a:pt x="400" y="141"/>
                  </a:lnTo>
                  <a:lnTo>
                    <a:pt x="405" y="141"/>
                  </a:lnTo>
                  <a:lnTo>
                    <a:pt x="419" y="144"/>
                  </a:lnTo>
                  <a:lnTo>
                    <a:pt x="431" y="150"/>
                  </a:lnTo>
                  <a:lnTo>
                    <a:pt x="440" y="161"/>
                  </a:lnTo>
                  <a:lnTo>
                    <a:pt x="447" y="174"/>
                  </a:lnTo>
                  <a:lnTo>
                    <a:pt x="449" y="187"/>
                  </a:lnTo>
                  <a:lnTo>
                    <a:pt x="449" y="203"/>
                  </a:lnTo>
                  <a:lnTo>
                    <a:pt x="445" y="217"/>
                  </a:lnTo>
                  <a:lnTo>
                    <a:pt x="437" y="230"/>
                  </a:lnTo>
                  <a:lnTo>
                    <a:pt x="426" y="241"/>
                  </a:lnTo>
                  <a:lnTo>
                    <a:pt x="410" y="249"/>
                  </a:lnTo>
                  <a:lnTo>
                    <a:pt x="390" y="251"/>
                  </a:lnTo>
                  <a:lnTo>
                    <a:pt x="386" y="251"/>
                  </a:lnTo>
                  <a:lnTo>
                    <a:pt x="376" y="251"/>
                  </a:lnTo>
                  <a:lnTo>
                    <a:pt x="372" y="233"/>
                  </a:lnTo>
                  <a:lnTo>
                    <a:pt x="362" y="217"/>
                  </a:lnTo>
                  <a:lnTo>
                    <a:pt x="346" y="207"/>
                  </a:lnTo>
                  <a:lnTo>
                    <a:pt x="328" y="204"/>
                  </a:lnTo>
                  <a:lnTo>
                    <a:pt x="309" y="207"/>
                  </a:lnTo>
                  <a:lnTo>
                    <a:pt x="293" y="217"/>
                  </a:lnTo>
                  <a:lnTo>
                    <a:pt x="283" y="233"/>
                  </a:lnTo>
                  <a:lnTo>
                    <a:pt x="279" y="251"/>
                  </a:lnTo>
                  <a:lnTo>
                    <a:pt x="170" y="251"/>
                  </a:lnTo>
                  <a:lnTo>
                    <a:pt x="169" y="251"/>
                  </a:lnTo>
                  <a:lnTo>
                    <a:pt x="168" y="251"/>
                  </a:lnTo>
                  <a:lnTo>
                    <a:pt x="164" y="251"/>
                  </a:lnTo>
                  <a:lnTo>
                    <a:pt x="160" y="251"/>
                  </a:lnTo>
                  <a:lnTo>
                    <a:pt x="156" y="233"/>
                  </a:lnTo>
                  <a:lnTo>
                    <a:pt x="144" y="218"/>
                  </a:lnTo>
                  <a:lnTo>
                    <a:pt x="130" y="208"/>
                  </a:lnTo>
                  <a:lnTo>
                    <a:pt x="112" y="204"/>
                  </a:lnTo>
                  <a:lnTo>
                    <a:pt x="93" y="208"/>
                  </a:lnTo>
                  <a:lnTo>
                    <a:pt x="77" y="217"/>
                  </a:lnTo>
                  <a:lnTo>
                    <a:pt x="67" y="233"/>
                  </a:lnTo>
                  <a:lnTo>
                    <a:pt x="63" y="251"/>
                  </a:lnTo>
                  <a:lnTo>
                    <a:pt x="53" y="251"/>
                  </a:lnTo>
                  <a:lnTo>
                    <a:pt x="34" y="247"/>
                  </a:lnTo>
                  <a:lnTo>
                    <a:pt x="20" y="239"/>
                  </a:lnTo>
                  <a:lnTo>
                    <a:pt x="9" y="229"/>
                  </a:lnTo>
                  <a:lnTo>
                    <a:pt x="3" y="216"/>
                  </a:lnTo>
                  <a:lnTo>
                    <a:pt x="0" y="203"/>
                  </a:lnTo>
                  <a:lnTo>
                    <a:pt x="0" y="188"/>
                  </a:lnTo>
                  <a:lnTo>
                    <a:pt x="3" y="174"/>
                  </a:lnTo>
                  <a:lnTo>
                    <a:pt x="8" y="162"/>
                  </a:lnTo>
                  <a:lnTo>
                    <a:pt x="17" y="152"/>
                  </a:lnTo>
                  <a:lnTo>
                    <a:pt x="28" y="145"/>
                  </a:lnTo>
                  <a:lnTo>
                    <a:pt x="42" y="144"/>
                  </a:lnTo>
                  <a:lnTo>
                    <a:pt x="53" y="144"/>
                  </a:lnTo>
                  <a:lnTo>
                    <a:pt x="53" y="141"/>
                  </a:lnTo>
                  <a:lnTo>
                    <a:pt x="54" y="137"/>
                  </a:lnTo>
                  <a:lnTo>
                    <a:pt x="57" y="126"/>
                  </a:lnTo>
                  <a:lnTo>
                    <a:pt x="62" y="110"/>
                  </a:lnTo>
                  <a:lnTo>
                    <a:pt x="70" y="91"/>
                  </a:lnTo>
                  <a:lnTo>
                    <a:pt x="81" y="71"/>
                  </a:lnTo>
                  <a:lnTo>
                    <a:pt x="92" y="56"/>
                  </a:lnTo>
                  <a:lnTo>
                    <a:pt x="104" y="43"/>
                  </a:lnTo>
                  <a:lnTo>
                    <a:pt x="119" y="30"/>
                  </a:lnTo>
                  <a:lnTo>
                    <a:pt x="138" y="18"/>
                  </a:lnTo>
                  <a:lnTo>
                    <a:pt x="159" y="9"/>
                  </a:lnTo>
                  <a:lnTo>
                    <a:pt x="184" y="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1" name="Freeform 114"/>
            <p:cNvSpPr>
              <a:spLocks noEditPoints="1"/>
            </p:cNvSpPr>
            <p:nvPr/>
          </p:nvSpPr>
          <p:spPr>
            <a:xfrm>
              <a:off x="8402638" y="3424238"/>
              <a:ext cx="153988" cy="153988"/>
            </a:xfrm>
            <a:custGeom>
              <a:avLst/>
              <a:gdLst>
                <a:gd name="T0" fmla="*/ 49 w 97"/>
                <a:gd name="T1" fmla="*/ 23 h 97"/>
                <a:gd name="T2" fmla="*/ 35 w 97"/>
                <a:gd name="T3" fmla="*/ 27 h 97"/>
                <a:gd name="T4" fmla="*/ 26 w 97"/>
                <a:gd name="T5" fmla="*/ 36 h 97"/>
                <a:gd name="T6" fmla="*/ 22 w 97"/>
                <a:gd name="T7" fmla="*/ 49 h 97"/>
                <a:gd name="T8" fmla="*/ 26 w 97"/>
                <a:gd name="T9" fmla="*/ 62 h 97"/>
                <a:gd name="T10" fmla="*/ 35 w 97"/>
                <a:gd name="T11" fmla="*/ 71 h 97"/>
                <a:gd name="T12" fmla="*/ 49 w 97"/>
                <a:gd name="T13" fmla="*/ 74 h 97"/>
                <a:gd name="T14" fmla="*/ 62 w 97"/>
                <a:gd name="T15" fmla="*/ 71 h 97"/>
                <a:gd name="T16" fmla="*/ 71 w 97"/>
                <a:gd name="T17" fmla="*/ 62 h 97"/>
                <a:gd name="T18" fmla="*/ 73 w 97"/>
                <a:gd name="T19" fmla="*/ 49 h 97"/>
                <a:gd name="T20" fmla="*/ 71 w 97"/>
                <a:gd name="T21" fmla="*/ 36 h 97"/>
                <a:gd name="T22" fmla="*/ 62 w 97"/>
                <a:gd name="T23" fmla="*/ 27 h 97"/>
                <a:gd name="T24" fmla="*/ 49 w 97"/>
                <a:gd name="T25" fmla="*/ 23 h 97"/>
                <a:gd name="T26" fmla="*/ 49 w 97"/>
                <a:gd name="T27" fmla="*/ 0 h 97"/>
                <a:gd name="T28" fmla="*/ 67 w 97"/>
                <a:gd name="T29" fmla="*/ 3 h 97"/>
                <a:gd name="T30" fmla="*/ 83 w 97"/>
                <a:gd name="T31" fmla="*/ 13 h 97"/>
                <a:gd name="T32" fmla="*/ 93 w 97"/>
                <a:gd name="T33" fmla="*/ 28 h 97"/>
                <a:gd name="T34" fmla="*/ 97 w 97"/>
                <a:gd name="T35" fmla="*/ 46 h 97"/>
                <a:gd name="T36" fmla="*/ 97 w 97"/>
                <a:gd name="T37" fmla="*/ 49 h 97"/>
                <a:gd name="T38" fmla="*/ 93 w 97"/>
                <a:gd name="T39" fmla="*/ 67 h 97"/>
                <a:gd name="T40" fmla="*/ 83 w 97"/>
                <a:gd name="T41" fmla="*/ 83 h 97"/>
                <a:gd name="T42" fmla="*/ 67 w 97"/>
                <a:gd name="T43" fmla="*/ 93 h 97"/>
                <a:gd name="T44" fmla="*/ 49 w 97"/>
                <a:gd name="T45" fmla="*/ 97 h 97"/>
                <a:gd name="T46" fmla="*/ 29 w 97"/>
                <a:gd name="T47" fmla="*/ 93 h 97"/>
                <a:gd name="T48" fmla="*/ 14 w 97"/>
                <a:gd name="T49" fmla="*/ 83 h 97"/>
                <a:gd name="T50" fmla="*/ 4 w 97"/>
                <a:gd name="T51" fmla="*/ 67 h 97"/>
                <a:gd name="T52" fmla="*/ 0 w 97"/>
                <a:gd name="T53" fmla="*/ 49 h 97"/>
                <a:gd name="T54" fmla="*/ 0 w 97"/>
                <a:gd name="T55" fmla="*/ 46 h 97"/>
                <a:gd name="T56" fmla="*/ 4 w 97"/>
                <a:gd name="T57" fmla="*/ 28 h 97"/>
                <a:gd name="T58" fmla="*/ 14 w 97"/>
                <a:gd name="T59" fmla="*/ 13 h 97"/>
                <a:gd name="T60" fmla="*/ 30 w 97"/>
                <a:gd name="T61" fmla="*/ 3 h 97"/>
                <a:gd name="T62" fmla="*/ 49 w 97"/>
                <a:gd name="T6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" h="97">
                  <a:moveTo>
                    <a:pt x="49" y="23"/>
                  </a:moveTo>
                  <a:lnTo>
                    <a:pt x="35" y="27"/>
                  </a:lnTo>
                  <a:lnTo>
                    <a:pt x="26" y="36"/>
                  </a:lnTo>
                  <a:lnTo>
                    <a:pt x="22" y="49"/>
                  </a:lnTo>
                  <a:lnTo>
                    <a:pt x="26" y="62"/>
                  </a:lnTo>
                  <a:lnTo>
                    <a:pt x="35" y="71"/>
                  </a:lnTo>
                  <a:lnTo>
                    <a:pt x="49" y="74"/>
                  </a:lnTo>
                  <a:lnTo>
                    <a:pt x="62" y="71"/>
                  </a:lnTo>
                  <a:lnTo>
                    <a:pt x="71" y="62"/>
                  </a:lnTo>
                  <a:lnTo>
                    <a:pt x="73" y="49"/>
                  </a:lnTo>
                  <a:lnTo>
                    <a:pt x="71" y="36"/>
                  </a:lnTo>
                  <a:lnTo>
                    <a:pt x="62" y="27"/>
                  </a:lnTo>
                  <a:lnTo>
                    <a:pt x="49" y="23"/>
                  </a:lnTo>
                  <a:close/>
                  <a:moveTo>
                    <a:pt x="49" y="0"/>
                  </a:moveTo>
                  <a:lnTo>
                    <a:pt x="67" y="3"/>
                  </a:lnTo>
                  <a:lnTo>
                    <a:pt x="83" y="13"/>
                  </a:lnTo>
                  <a:lnTo>
                    <a:pt x="93" y="28"/>
                  </a:lnTo>
                  <a:lnTo>
                    <a:pt x="97" y="46"/>
                  </a:lnTo>
                  <a:lnTo>
                    <a:pt x="97" y="49"/>
                  </a:lnTo>
                  <a:lnTo>
                    <a:pt x="93" y="67"/>
                  </a:lnTo>
                  <a:lnTo>
                    <a:pt x="83" y="83"/>
                  </a:lnTo>
                  <a:lnTo>
                    <a:pt x="67" y="93"/>
                  </a:lnTo>
                  <a:lnTo>
                    <a:pt x="49" y="97"/>
                  </a:lnTo>
                  <a:lnTo>
                    <a:pt x="29" y="93"/>
                  </a:lnTo>
                  <a:lnTo>
                    <a:pt x="14" y="83"/>
                  </a:lnTo>
                  <a:lnTo>
                    <a:pt x="4" y="67"/>
                  </a:lnTo>
                  <a:lnTo>
                    <a:pt x="0" y="49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2" name="Freeform 115"/>
            <p:cNvSpPr>
              <a:spLocks noEditPoints="1"/>
            </p:cNvSpPr>
            <p:nvPr/>
          </p:nvSpPr>
          <p:spPr>
            <a:xfrm>
              <a:off x="8059738" y="3424238"/>
              <a:ext cx="153988" cy="153988"/>
            </a:xfrm>
            <a:custGeom>
              <a:avLst/>
              <a:gdLst>
                <a:gd name="T0" fmla="*/ 49 w 97"/>
                <a:gd name="T1" fmla="*/ 23 h 97"/>
                <a:gd name="T2" fmla="*/ 35 w 97"/>
                <a:gd name="T3" fmla="*/ 27 h 97"/>
                <a:gd name="T4" fmla="*/ 26 w 97"/>
                <a:gd name="T5" fmla="*/ 36 h 97"/>
                <a:gd name="T6" fmla="*/ 22 w 97"/>
                <a:gd name="T7" fmla="*/ 49 h 97"/>
                <a:gd name="T8" fmla="*/ 26 w 97"/>
                <a:gd name="T9" fmla="*/ 62 h 97"/>
                <a:gd name="T10" fmla="*/ 35 w 97"/>
                <a:gd name="T11" fmla="*/ 71 h 97"/>
                <a:gd name="T12" fmla="*/ 49 w 97"/>
                <a:gd name="T13" fmla="*/ 74 h 97"/>
                <a:gd name="T14" fmla="*/ 62 w 97"/>
                <a:gd name="T15" fmla="*/ 71 h 97"/>
                <a:gd name="T16" fmla="*/ 71 w 97"/>
                <a:gd name="T17" fmla="*/ 62 h 97"/>
                <a:gd name="T18" fmla="*/ 73 w 97"/>
                <a:gd name="T19" fmla="*/ 49 h 97"/>
                <a:gd name="T20" fmla="*/ 71 w 97"/>
                <a:gd name="T21" fmla="*/ 36 h 97"/>
                <a:gd name="T22" fmla="*/ 62 w 97"/>
                <a:gd name="T23" fmla="*/ 27 h 97"/>
                <a:gd name="T24" fmla="*/ 49 w 97"/>
                <a:gd name="T25" fmla="*/ 23 h 97"/>
                <a:gd name="T26" fmla="*/ 49 w 97"/>
                <a:gd name="T27" fmla="*/ 0 h 97"/>
                <a:gd name="T28" fmla="*/ 67 w 97"/>
                <a:gd name="T29" fmla="*/ 3 h 97"/>
                <a:gd name="T30" fmla="*/ 81 w 97"/>
                <a:gd name="T31" fmla="*/ 13 h 97"/>
                <a:gd name="T32" fmla="*/ 93 w 97"/>
                <a:gd name="T33" fmla="*/ 28 h 97"/>
                <a:gd name="T34" fmla="*/ 97 w 97"/>
                <a:gd name="T35" fmla="*/ 46 h 97"/>
                <a:gd name="T36" fmla="*/ 97 w 97"/>
                <a:gd name="T37" fmla="*/ 49 h 97"/>
                <a:gd name="T38" fmla="*/ 93 w 97"/>
                <a:gd name="T39" fmla="*/ 67 h 97"/>
                <a:gd name="T40" fmla="*/ 83 w 97"/>
                <a:gd name="T41" fmla="*/ 83 h 97"/>
                <a:gd name="T42" fmla="*/ 67 w 97"/>
                <a:gd name="T43" fmla="*/ 93 h 97"/>
                <a:gd name="T44" fmla="*/ 49 w 97"/>
                <a:gd name="T45" fmla="*/ 97 h 97"/>
                <a:gd name="T46" fmla="*/ 29 w 97"/>
                <a:gd name="T47" fmla="*/ 93 h 97"/>
                <a:gd name="T48" fmla="*/ 13 w 97"/>
                <a:gd name="T49" fmla="*/ 83 h 97"/>
                <a:gd name="T50" fmla="*/ 3 w 97"/>
                <a:gd name="T51" fmla="*/ 67 h 97"/>
                <a:gd name="T52" fmla="*/ 0 w 97"/>
                <a:gd name="T53" fmla="*/ 49 h 97"/>
                <a:gd name="T54" fmla="*/ 0 w 97"/>
                <a:gd name="T55" fmla="*/ 46 h 97"/>
                <a:gd name="T56" fmla="*/ 4 w 97"/>
                <a:gd name="T57" fmla="*/ 28 h 97"/>
                <a:gd name="T58" fmla="*/ 14 w 97"/>
                <a:gd name="T59" fmla="*/ 13 h 97"/>
                <a:gd name="T60" fmla="*/ 30 w 97"/>
                <a:gd name="T61" fmla="*/ 3 h 97"/>
                <a:gd name="T62" fmla="*/ 49 w 97"/>
                <a:gd name="T6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" h="97">
                  <a:moveTo>
                    <a:pt x="49" y="23"/>
                  </a:moveTo>
                  <a:lnTo>
                    <a:pt x="35" y="27"/>
                  </a:lnTo>
                  <a:lnTo>
                    <a:pt x="26" y="36"/>
                  </a:lnTo>
                  <a:lnTo>
                    <a:pt x="22" y="49"/>
                  </a:lnTo>
                  <a:lnTo>
                    <a:pt x="26" y="62"/>
                  </a:lnTo>
                  <a:lnTo>
                    <a:pt x="35" y="71"/>
                  </a:lnTo>
                  <a:lnTo>
                    <a:pt x="49" y="74"/>
                  </a:lnTo>
                  <a:lnTo>
                    <a:pt x="62" y="71"/>
                  </a:lnTo>
                  <a:lnTo>
                    <a:pt x="71" y="62"/>
                  </a:lnTo>
                  <a:lnTo>
                    <a:pt x="73" y="49"/>
                  </a:lnTo>
                  <a:lnTo>
                    <a:pt x="71" y="36"/>
                  </a:lnTo>
                  <a:lnTo>
                    <a:pt x="62" y="27"/>
                  </a:lnTo>
                  <a:lnTo>
                    <a:pt x="49" y="23"/>
                  </a:lnTo>
                  <a:close/>
                  <a:moveTo>
                    <a:pt x="49" y="0"/>
                  </a:moveTo>
                  <a:lnTo>
                    <a:pt x="67" y="3"/>
                  </a:lnTo>
                  <a:lnTo>
                    <a:pt x="81" y="13"/>
                  </a:lnTo>
                  <a:lnTo>
                    <a:pt x="93" y="28"/>
                  </a:lnTo>
                  <a:lnTo>
                    <a:pt x="97" y="46"/>
                  </a:lnTo>
                  <a:lnTo>
                    <a:pt x="97" y="49"/>
                  </a:lnTo>
                  <a:lnTo>
                    <a:pt x="93" y="67"/>
                  </a:lnTo>
                  <a:lnTo>
                    <a:pt x="83" y="83"/>
                  </a:lnTo>
                  <a:lnTo>
                    <a:pt x="67" y="93"/>
                  </a:lnTo>
                  <a:lnTo>
                    <a:pt x="49" y="97"/>
                  </a:lnTo>
                  <a:lnTo>
                    <a:pt x="29" y="93"/>
                  </a:lnTo>
                  <a:lnTo>
                    <a:pt x="13" y="83"/>
                  </a:lnTo>
                  <a:lnTo>
                    <a:pt x="3" y="67"/>
                  </a:lnTo>
                  <a:lnTo>
                    <a:pt x="0" y="49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3" name="Freeform 116"/>
            <p:cNvSpPr/>
            <p:nvPr/>
          </p:nvSpPr>
          <p:spPr>
            <a:xfrm>
              <a:off x="8307387" y="3132138"/>
              <a:ext cx="214312" cy="190500"/>
            </a:xfrm>
            <a:custGeom>
              <a:avLst/>
              <a:gdLst>
                <a:gd name="T0" fmla="*/ 0 w 135"/>
                <a:gd name="T1" fmla="*/ 0 h 120"/>
                <a:gd name="T2" fmla="*/ 27 w 135"/>
                <a:gd name="T3" fmla="*/ 2 h 120"/>
                <a:gd name="T4" fmla="*/ 52 w 135"/>
                <a:gd name="T5" fmla="*/ 10 h 120"/>
                <a:gd name="T6" fmla="*/ 73 w 135"/>
                <a:gd name="T7" fmla="*/ 22 h 120"/>
                <a:gd name="T8" fmla="*/ 93 w 135"/>
                <a:gd name="T9" fmla="*/ 39 h 120"/>
                <a:gd name="T10" fmla="*/ 110 w 135"/>
                <a:gd name="T11" fmla="*/ 61 h 120"/>
                <a:gd name="T12" fmla="*/ 120 w 135"/>
                <a:gd name="T13" fmla="*/ 80 h 120"/>
                <a:gd name="T14" fmla="*/ 127 w 135"/>
                <a:gd name="T15" fmla="*/ 97 h 120"/>
                <a:gd name="T16" fmla="*/ 132 w 135"/>
                <a:gd name="T17" fmla="*/ 110 h 120"/>
                <a:gd name="T18" fmla="*/ 135 w 135"/>
                <a:gd name="T19" fmla="*/ 120 h 120"/>
                <a:gd name="T20" fmla="*/ 95 w 135"/>
                <a:gd name="T21" fmla="*/ 120 h 120"/>
                <a:gd name="T22" fmla="*/ 51 w 135"/>
                <a:gd name="T23" fmla="*/ 120 h 120"/>
                <a:gd name="T24" fmla="*/ 0 w 135"/>
                <a:gd name="T25" fmla="*/ 120 h 120"/>
                <a:gd name="T26" fmla="*/ 0 w 135"/>
                <a:gd name="T2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20">
                  <a:moveTo>
                    <a:pt x="0" y="0"/>
                  </a:moveTo>
                  <a:lnTo>
                    <a:pt x="27" y="2"/>
                  </a:lnTo>
                  <a:lnTo>
                    <a:pt x="52" y="10"/>
                  </a:lnTo>
                  <a:lnTo>
                    <a:pt x="73" y="22"/>
                  </a:lnTo>
                  <a:lnTo>
                    <a:pt x="93" y="39"/>
                  </a:lnTo>
                  <a:lnTo>
                    <a:pt x="110" y="61"/>
                  </a:lnTo>
                  <a:lnTo>
                    <a:pt x="120" y="80"/>
                  </a:lnTo>
                  <a:lnTo>
                    <a:pt x="127" y="97"/>
                  </a:lnTo>
                  <a:lnTo>
                    <a:pt x="132" y="110"/>
                  </a:lnTo>
                  <a:lnTo>
                    <a:pt x="135" y="120"/>
                  </a:lnTo>
                  <a:lnTo>
                    <a:pt x="95" y="120"/>
                  </a:lnTo>
                  <a:lnTo>
                    <a:pt x="51" y="120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4" name="Freeform 117"/>
            <p:cNvSpPr/>
            <p:nvPr/>
          </p:nvSpPr>
          <p:spPr>
            <a:xfrm>
              <a:off x="8074025" y="3132138"/>
              <a:ext cx="200025" cy="190500"/>
            </a:xfrm>
            <a:custGeom>
              <a:avLst/>
              <a:gdLst>
                <a:gd name="T0" fmla="*/ 126 w 126"/>
                <a:gd name="T1" fmla="*/ 0 h 120"/>
                <a:gd name="T2" fmla="*/ 126 w 126"/>
                <a:gd name="T3" fmla="*/ 120 h 120"/>
                <a:gd name="T4" fmla="*/ 89 w 126"/>
                <a:gd name="T5" fmla="*/ 120 h 120"/>
                <a:gd name="T6" fmla="*/ 55 w 126"/>
                <a:gd name="T7" fmla="*/ 120 h 120"/>
                <a:gd name="T8" fmla="*/ 25 w 126"/>
                <a:gd name="T9" fmla="*/ 120 h 120"/>
                <a:gd name="T10" fmla="*/ 0 w 126"/>
                <a:gd name="T11" fmla="*/ 120 h 120"/>
                <a:gd name="T12" fmla="*/ 3 w 126"/>
                <a:gd name="T13" fmla="*/ 111 h 120"/>
                <a:gd name="T14" fmla="*/ 7 w 126"/>
                <a:gd name="T15" fmla="*/ 97 h 120"/>
                <a:gd name="T16" fmla="*/ 15 w 126"/>
                <a:gd name="T17" fmla="*/ 80 h 120"/>
                <a:gd name="T18" fmla="*/ 25 w 126"/>
                <a:gd name="T19" fmla="*/ 60 h 120"/>
                <a:gd name="T20" fmla="*/ 45 w 126"/>
                <a:gd name="T21" fmla="*/ 35 h 120"/>
                <a:gd name="T22" fmla="*/ 68 w 126"/>
                <a:gd name="T23" fmla="*/ 18 h 120"/>
                <a:gd name="T24" fmla="*/ 95 w 126"/>
                <a:gd name="T25" fmla="*/ 5 h 120"/>
                <a:gd name="T26" fmla="*/ 126 w 126"/>
                <a:gd name="T2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20">
                  <a:moveTo>
                    <a:pt x="126" y="0"/>
                  </a:moveTo>
                  <a:lnTo>
                    <a:pt x="126" y="120"/>
                  </a:lnTo>
                  <a:lnTo>
                    <a:pt x="89" y="120"/>
                  </a:lnTo>
                  <a:lnTo>
                    <a:pt x="55" y="120"/>
                  </a:lnTo>
                  <a:lnTo>
                    <a:pt x="25" y="120"/>
                  </a:lnTo>
                  <a:lnTo>
                    <a:pt x="0" y="120"/>
                  </a:lnTo>
                  <a:lnTo>
                    <a:pt x="3" y="111"/>
                  </a:lnTo>
                  <a:lnTo>
                    <a:pt x="7" y="97"/>
                  </a:lnTo>
                  <a:lnTo>
                    <a:pt x="15" y="80"/>
                  </a:lnTo>
                  <a:lnTo>
                    <a:pt x="25" y="60"/>
                  </a:lnTo>
                  <a:lnTo>
                    <a:pt x="45" y="35"/>
                  </a:lnTo>
                  <a:lnTo>
                    <a:pt x="68" y="18"/>
                  </a:lnTo>
                  <a:lnTo>
                    <a:pt x="95" y="5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5" name="Freeform 118"/>
            <p:cNvSpPr/>
            <p:nvPr/>
          </p:nvSpPr>
          <p:spPr>
            <a:xfrm>
              <a:off x="8437563" y="3460750"/>
              <a:ext cx="80963" cy="80963"/>
            </a:xfrm>
            <a:custGeom>
              <a:avLst/>
              <a:gdLst>
                <a:gd name="T0" fmla="*/ 27 w 51"/>
                <a:gd name="T1" fmla="*/ 0 h 51"/>
                <a:gd name="T2" fmla="*/ 40 w 51"/>
                <a:gd name="T3" fmla="*/ 4 h 51"/>
                <a:gd name="T4" fmla="*/ 49 w 51"/>
                <a:gd name="T5" fmla="*/ 13 h 51"/>
                <a:gd name="T6" fmla="*/ 51 w 51"/>
                <a:gd name="T7" fmla="*/ 26 h 51"/>
                <a:gd name="T8" fmla="*/ 49 w 51"/>
                <a:gd name="T9" fmla="*/ 39 h 51"/>
                <a:gd name="T10" fmla="*/ 40 w 51"/>
                <a:gd name="T11" fmla="*/ 48 h 51"/>
                <a:gd name="T12" fmla="*/ 27 w 51"/>
                <a:gd name="T13" fmla="*/ 51 h 51"/>
                <a:gd name="T14" fmla="*/ 13 w 51"/>
                <a:gd name="T15" fmla="*/ 48 h 51"/>
                <a:gd name="T16" fmla="*/ 4 w 51"/>
                <a:gd name="T17" fmla="*/ 39 h 51"/>
                <a:gd name="T18" fmla="*/ 0 w 51"/>
                <a:gd name="T19" fmla="*/ 26 h 51"/>
                <a:gd name="T20" fmla="*/ 4 w 51"/>
                <a:gd name="T21" fmla="*/ 13 h 51"/>
                <a:gd name="T22" fmla="*/ 13 w 51"/>
                <a:gd name="T23" fmla="*/ 4 h 51"/>
                <a:gd name="T24" fmla="*/ 27 w 51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51">
                  <a:moveTo>
                    <a:pt x="27" y="0"/>
                  </a:moveTo>
                  <a:lnTo>
                    <a:pt x="40" y="4"/>
                  </a:lnTo>
                  <a:lnTo>
                    <a:pt x="49" y="13"/>
                  </a:lnTo>
                  <a:lnTo>
                    <a:pt x="51" y="26"/>
                  </a:lnTo>
                  <a:lnTo>
                    <a:pt x="49" y="39"/>
                  </a:lnTo>
                  <a:lnTo>
                    <a:pt x="40" y="48"/>
                  </a:lnTo>
                  <a:lnTo>
                    <a:pt x="27" y="51"/>
                  </a:lnTo>
                  <a:lnTo>
                    <a:pt x="13" y="48"/>
                  </a:lnTo>
                  <a:lnTo>
                    <a:pt x="4" y="39"/>
                  </a:lnTo>
                  <a:lnTo>
                    <a:pt x="0" y="26"/>
                  </a:lnTo>
                  <a:lnTo>
                    <a:pt x="4" y="13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6" name="Freeform 119"/>
            <p:cNvSpPr/>
            <p:nvPr/>
          </p:nvSpPr>
          <p:spPr>
            <a:xfrm>
              <a:off x="8094663" y="3460750"/>
              <a:ext cx="80963" cy="80963"/>
            </a:xfrm>
            <a:custGeom>
              <a:avLst/>
              <a:gdLst>
                <a:gd name="T0" fmla="*/ 27 w 51"/>
                <a:gd name="T1" fmla="*/ 0 h 51"/>
                <a:gd name="T2" fmla="*/ 40 w 51"/>
                <a:gd name="T3" fmla="*/ 4 h 51"/>
                <a:gd name="T4" fmla="*/ 49 w 51"/>
                <a:gd name="T5" fmla="*/ 13 h 51"/>
                <a:gd name="T6" fmla="*/ 51 w 51"/>
                <a:gd name="T7" fmla="*/ 26 h 51"/>
                <a:gd name="T8" fmla="*/ 49 w 51"/>
                <a:gd name="T9" fmla="*/ 39 h 51"/>
                <a:gd name="T10" fmla="*/ 40 w 51"/>
                <a:gd name="T11" fmla="*/ 48 h 51"/>
                <a:gd name="T12" fmla="*/ 27 w 51"/>
                <a:gd name="T13" fmla="*/ 51 h 51"/>
                <a:gd name="T14" fmla="*/ 13 w 51"/>
                <a:gd name="T15" fmla="*/ 48 h 51"/>
                <a:gd name="T16" fmla="*/ 4 w 51"/>
                <a:gd name="T17" fmla="*/ 39 h 51"/>
                <a:gd name="T18" fmla="*/ 0 w 51"/>
                <a:gd name="T19" fmla="*/ 26 h 51"/>
                <a:gd name="T20" fmla="*/ 4 w 51"/>
                <a:gd name="T21" fmla="*/ 13 h 51"/>
                <a:gd name="T22" fmla="*/ 13 w 51"/>
                <a:gd name="T23" fmla="*/ 4 h 51"/>
                <a:gd name="T24" fmla="*/ 27 w 51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51">
                  <a:moveTo>
                    <a:pt x="27" y="0"/>
                  </a:moveTo>
                  <a:lnTo>
                    <a:pt x="40" y="4"/>
                  </a:lnTo>
                  <a:lnTo>
                    <a:pt x="49" y="13"/>
                  </a:lnTo>
                  <a:lnTo>
                    <a:pt x="51" y="26"/>
                  </a:lnTo>
                  <a:lnTo>
                    <a:pt x="49" y="39"/>
                  </a:lnTo>
                  <a:lnTo>
                    <a:pt x="40" y="48"/>
                  </a:lnTo>
                  <a:lnTo>
                    <a:pt x="27" y="51"/>
                  </a:lnTo>
                  <a:lnTo>
                    <a:pt x="13" y="48"/>
                  </a:lnTo>
                  <a:lnTo>
                    <a:pt x="4" y="39"/>
                  </a:lnTo>
                  <a:lnTo>
                    <a:pt x="0" y="26"/>
                  </a:lnTo>
                  <a:lnTo>
                    <a:pt x="4" y="13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7" name="Freeform 120"/>
            <p:cNvSpPr/>
            <p:nvPr/>
          </p:nvSpPr>
          <p:spPr>
            <a:xfrm>
              <a:off x="8305800" y="3360738"/>
              <a:ext cx="49213" cy="7938"/>
            </a:xfrm>
            <a:custGeom>
              <a:avLst/>
              <a:gdLst>
                <a:gd name="T0" fmla="*/ 5 w 31"/>
                <a:gd name="T1" fmla="*/ 0 h 5"/>
                <a:gd name="T2" fmla="*/ 26 w 31"/>
                <a:gd name="T3" fmla="*/ 0 h 5"/>
                <a:gd name="T4" fmla="*/ 27 w 31"/>
                <a:gd name="T5" fmla="*/ 0 h 5"/>
                <a:gd name="T6" fmla="*/ 30 w 31"/>
                <a:gd name="T7" fmla="*/ 0 h 5"/>
                <a:gd name="T8" fmla="*/ 30 w 31"/>
                <a:gd name="T9" fmla="*/ 1 h 5"/>
                <a:gd name="T10" fmla="*/ 31 w 31"/>
                <a:gd name="T11" fmla="*/ 2 h 5"/>
                <a:gd name="T12" fmla="*/ 30 w 31"/>
                <a:gd name="T13" fmla="*/ 4 h 5"/>
                <a:gd name="T14" fmla="*/ 30 w 31"/>
                <a:gd name="T15" fmla="*/ 5 h 5"/>
                <a:gd name="T16" fmla="*/ 27 w 31"/>
                <a:gd name="T17" fmla="*/ 5 h 5"/>
                <a:gd name="T18" fmla="*/ 26 w 31"/>
                <a:gd name="T19" fmla="*/ 5 h 5"/>
                <a:gd name="T20" fmla="*/ 5 w 31"/>
                <a:gd name="T21" fmla="*/ 5 h 5"/>
                <a:gd name="T22" fmla="*/ 2 w 31"/>
                <a:gd name="T23" fmla="*/ 5 h 5"/>
                <a:gd name="T24" fmla="*/ 1 w 31"/>
                <a:gd name="T25" fmla="*/ 5 h 5"/>
                <a:gd name="T26" fmla="*/ 0 w 31"/>
                <a:gd name="T27" fmla="*/ 4 h 5"/>
                <a:gd name="T28" fmla="*/ 0 w 31"/>
                <a:gd name="T29" fmla="*/ 2 h 5"/>
                <a:gd name="T30" fmla="*/ 0 w 31"/>
                <a:gd name="T31" fmla="*/ 1 h 5"/>
                <a:gd name="T32" fmla="*/ 1 w 31"/>
                <a:gd name="T33" fmla="*/ 0 h 5"/>
                <a:gd name="T34" fmla="*/ 2 w 31"/>
                <a:gd name="T35" fmla="*/ 0 h 5"/>
                <a:gd name="T36" fmla="*/ 5 w 31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5">
                  <a:moveTo>
                    <a:pt x="5" y="0"/>
                  </a:moveTo>
                  <a:lnTo>
                    <a:pt x="26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0" y="1"/>
                  </a:lnTo>
                  <a:lnTo>
                    <a:pt x="31" y="2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5" y="5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45" name="타원 44"/>
          <p:cNvSpPr/>
          <p:nvPr/>
        </p:nvSpPr>
        <p:spPr>
          <a:xfrm>
            <a:off x="2554768" y="1316287"/>
            <a:ext cx="3974930" cy="4066660"/>
          </a:xfrm>
          <a:prstGeom prst="ellipse">
            <a:avLst/>
          </a:prstGeom>
          <a:solidFill>
            <a:srgbClr val="29C7C8"/>
          </a:solidFill>
          <a:ln>
            <a:solidFill>
              <a:srgbClr val="29C7C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4000" b="1"/>
          </a:p>
        </p:txBody>
      </p:sp>
      <p:grpSp>
        <p:nvGrpSpPr>
          <p:cNvPr id="46" name="그룹 1686"/>
          <p:cNvGrpSpPr/>
          <p:nvPr/>
        </p:nvGrpSpPr>
        <p:grpSpPr>
          <a:xfrm>
            <a:off x="4781549" y="2107659"/>
            <a:ext cx="520304" cy="854978"/>
            <a:chOff x="2833688" y="715963"/>
            <a:chExt cx="609601" cy="1001713"/>
          </a:xfrm>
        </p:grpSpPr>
        <p:sp>
          <p:nvSpPr>
            <p:cNvPr id="47" name="Freeform 61"/>
            <p:cNvSpPr/>
            <p:nvPr/>
          </p:nvSpPr>
          <p:spPr>
            <a:xfrm>
              <a:off x="3013076" y="990601"/>
              <a:ext cx="215900" cy="219075"/>
            </a:xfrm>
            <a:custGeom>
              <a:avLst/>
              <a:gdLst>
                <a:gd name="T0" fmla="*/ 99 w 99"/>
                <a:gd name="T1" fmla="*/ 0 h 101"/>
                <a:gd name="T2" fmla="*/ 0 w 99"/>
                <a:gd name="T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9" h="101">
                  <a:moveTo>
                    <a:pt x="99" y="0"/>
                  </a:moveTo>
                  <a:cubicBezTo>
                    <a:pt x="99" y="0"/>
                    <a:pt x="35" y="12"/>
                    <a:pt x="0" y="101"/>
                  </a:cubicBezTo>
                </a:path>
              </a:pathLst>
            </a:custGeom>
            <a:noFill/>
            <a:ln w="41275" cap="rnd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8" name="Freeform 62"/>
            <p:cNvSpPr/>
            <p:nvPr/>
          </p:nvSpPr>
          <p:spPr>
            <a:xfrm>
              <a:off x="3154363" y="722313"/>
              <a:ext cx="246063" cy="227013"/>
            </a:xfrm>
            <a:custGeom>
              <a:avLst/>
              <a:gdLst>
                <a:gd name="T0" fmla="*/ 113 w 113"/>
                <a:gd name="T1" fmla="*/ 98 h 104"/>
                <a:gd name="T2" fmla="*/ 100 w 113"/>
                <a:gd name="T3" fmla="*/ 71 h 104"/>
                <a:gd name="T4" fmla="*/ 100 w 113"/>
                <a:gd name="T5" fmla="*/ 44 h 104"/>
                <a:gd name="T6" fmla="*/ 56 w 113"/>
                <a:gd name="T7" fmla="*/ 0 h 104"/>
                <a:gd name="T8" fmla="*/ 13 w 113"/>
                <a:gd name="T9" fmla="*/ 44 h 104"/>
                <a:gd name="T10" fmla="*/ 13 w 113"/>
                <a:gd name="T11" fmla="*/ 71 h 104"/>
                <a:gd name="T12" fmla="*/ 0 w 113"/>
                <a:gd name="T13" fmla="*/ 98 h 104"/>
                <a:gd name="T14" fmla="*/ 56 w 113"/>
                <a:gd name="T15" fmla="*/ 104 h 104"/>
                <a:gd name="T16" fmla="*/ 113 w 113"/>
                <a:gd name="T17" fmla="*/ 9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04">
                  <a:moveTo>
                    <a:pt x="113" y="98"/>
                  </a:moveTo>
                  <a:cubicBezTo>
                    <a:pt x="100" y="87"/>
                    <a:pt x="100" y="71"/>
                    <a:pt x="100" y="71"/>
                  </a:cubicBezTo>
                  <a:quadBezTo>
                    <a:pt x="100" y="44"/>
                    <a:pt x="100" y="44"/>
                  </a:quadBezTo>
                  <a:cubicBezTo>
                    <a:pt x="100" y="19"/>
                    <a:pt x="81" y="0"/>
                    <a:pt x="56" y="0"/>
                  </a:cubicBezTo>
                  <a:cubicBezTo>
                    <a:pt x="32" y="0"/>
                    <a:pt x="13" y="19"/>
                    <a:pt x="13" y="44"/>
                  </a:cubicBezTo>
                  <a:quadBezTo>
                    <a:pt x="13" y="71"/>
                    <a:pt x="13" y="71"/>
                  </a:quadBezTo>
                  <a:cubicBezTo>
                    <a:pt x="13" y="71"/>
                    <a:pt x="12" y="90"/>
                    <a:pt x="0" y="98"/>
                  </a:cubicBezTo>
                  <a:cubicBezTo>
                    <a:pt x="0" y="98"/>
                    <a:pt x="15" y="104"/>
                    <a:pt x="56" y="104"/>
                  </a:cubicBezTo>
                  <a:cubicBezTo>
                    <a:pt x="98" y="104"/>
                    <a:pt x="113" y="98"/>
                    <a:pt x="113" y="98"/>
                  </a:cubicBezTo>
                  <a:close/>
                </a:path>
              </a:pathLst>
            </a:custGeom>
            <a:solidFill>
              <a:srgbClr val="F4903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9" name="Freeform 63"/>
            <p:cNvSpPr/>
            <p:nvPr/>
          </p:nvSpPr>
          <p:spPr>
            <a:xfrm>
              <a:off x="2906713" y="715963"/>
              <a:ext cx="214313" cy="292100"/>
            </a:xfrm>
            <a:custGeom>
              <a:avLst/>
              <a:gdLst>
                <a:gd name="T0" fmla="*/ 98 w 98"/>
                <a:gd name="T1" fmla="*/ 85 h 134"/>
                <a:gd name="T2" fmla="*/ 49 w 98"/>
                <a:gd name="T3" fmla="*/ 134 h 134"/>
                <a:gd name="T4" fmla="*/ 49 w 98"/>
                <a:gd name="T5" fmla="*/ 134 h 134"/>
                <a:gd name="T6" fmla="*/ 0 w 98"/>
                <a:gd name="T7" fmla="*/ 85 h 134"/>
                <a:gd name="T8" fmla="*/ 0 w 98"/>
                <a:gd name="T9" fmla="*/ 49 h 134"/>
                <a:gd name="T10" fmla="*/ 49 w 98"/>
                <a:gd name="T11" fmla="*/ 0 h 134"/>
                <a:gd name="T12" fmla="*/ 49 w 98"/>
                <a:gd name="T13" fmla="*/ 0 h 134"/>
                <a:gd name="T14" fmla="*/ 98 w 98"/>
                <a:gd name="T15" fmla="*/ 49 h 134"/>
                <a:gd name="T16" fmla="*/ 98 w 98"/>
                <a:gd name="T17" fmla="*/ 8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34">
                  <a:moveTo>
                    <a:pt x="98" y="85"/>
                  </a:moveTo>
                  <a:cubicBezTo>
                    <a:pt x="98" y="112"/>
                    <a:pt x="76" y="134"/>
                    <a:pt x="49" y="134"/>
                  </a:cubicBezTo>
                  <a:quadBezTo>
                    <a:pt x="49" y="134"/>
                    <a:pt x="49" y="134"/>
                  </a:quadBezTo>
                  <a:cubicBezTo>
                    <a:pt x="22" y="134"/>
                    <a:pt x="0" y="112"/>
                    <a:pt x="0" y="85"/>
                  </a:cubicBezTo>
                  <a:quadBezTo>
                    <a:pt x="0" y="49"/>
                    <a:pt x="0" y="49"/>
                  </a:quadBezTo>
                  <a:cubicBezTo>
                    <a:pt x="0" y="22"/>
                    <a:pt x="22" y="0"/>
                    <a:pt x="49" y="0"/>
                  </a:cubicBezTo>
                  <a:quadBezTo>
                    <a:pt x="49" y="0"/>
                    <a:pt x="49" y="0"/>
                  </a:quadBezTo>
                  <a:cubicBezTo>
                    <a:pt x="76" y="0"/>
                    <a:pt x="98" y="22"/>
                    <a:pt x="98" y="49"/>
                  </a:cubicBezTo>
                  <a:lnTo>
                    <a:pt x="98" y="85"/>
                  </a:ln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0" name="Line 64"/>
            <p:cNvSpPr>
              <a:spLocks noChangeShapeType="1"/>
            </p:cNvSpPr>
            <p:nvPr/>
          </p:nvSpPr>
          <p:spPr>
            <a:xfrm>
              <a:off x="2959101" y="1344613"/>
              <a:ext cx="0" cy="366713"/>
            </a:xfrm>
            <a:prstGeom prst="line">
              <a:avLst/>
            </a:prstGeom>
            <a:noFill/>
            <a:ln w="47625" cap="flat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1" name="Freeform 65"/>
            <p:cNvSpPr/>
            <p:nvPr/>
          </p:nvSpPr>
          <p:spPr>
            <a:xfrm>
              <a:off x="2924176" y="1676401"/>
              <a:ext cx="71438" cy="41275"/>
            </a:xfrm>
            <a:custGeom>
              <a:avLst/>
              <a:gdLst>
                <a:gd name="T0" fmla="*/ 32 w 33"/>
                <a:gd name="T1" fmla="*/ 19 h 19"/>
                <a:gd name="T2" fmla="*/ 33 w 33"/>
                <a:gd name="T3" fmla="*/ 16 h 19"/>
                <a:gd name="T4" fmla="*/ 16 w 33"/>
                <a:gd name="T5" fmla="*/ 0 h 19"/>
                <a:gd name="T6" fmla="*/ 0 w 33"/>
                <a:gd name="T7" fmla="*/ 16 h 19"/>
                <a:gd name="T8" fmla="*/ 0 w 33"/>
                <a:gd name="T9" fmla="*/ 19 h 19"/>
                <a:gd name="T10" fmla="*/ 32 w 33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9">
                  <a:moveTo>
                    <a:pt x="32" y="19"/>
                  </a:moveTo>
                  <a:cubicBezTo>
                    <a:pt x="32" y="18"/>
                    <a:pt x="33" y="17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7"/>
                    <a:pt x="0" y="18"/>
                    <a:pt x="0" y="19"/>
                  </a:cubicBezTo>
                  <a:lnTo>
                    <a:pt x="32" y="19"/>
                  </a:lnTo>
                  <a:close/>
                </a:path>
              </a:pathLst>
            </a:custGeom>
            <a:solidFill>
              <a:srgbClr val="018C9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2" name="Line 66"/>
            <p:cNvSpPr>
              <a:spLocks noChangeShapeType="1"/>
            </p:cNvSpPr>
            <p:nvPr/>
          </p:nvSpPr>
          <p:spPr>
            <a:xfrm>
              <a:off x="3068638" y="1344613"/>
              <a:ext cx="0" cy="366713"/>
            </a:xfrm>
            <a:prstGeom prst="line">
              <a:avLst/>
            </a:prstGeom>
            <a:noFill/>
            <a:ln w="47625" cap="flat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Freeform 67"/>
            <p:cNvSpPr/>
            <p:nvPr/>
          </p:nvSpPr>
          <p:spPr>
            <a:xfrm>
              <a:off x="3033713" y="1676401"/>
              <a:ext cx="69850" cy="41275"/>
            </a:xfrm>
            <a:custGeom>
              <a:avLst/>
              <a:gdLst>
                <a:gd name="T0" fmla="*/ 0 w 32"/>
                <a:gd name="T1" fmla="*/ 19 h 19"/>
                <a:gd name="T2" fmla="*/ 0 w 32"/>
                <a:gd name="T3" fmla="*/ 16 h 19"/>
                <a:gd name="T4" fmla="*/ 16 w 32"/>
                <a:gd name="T5" fmla="*/ 0 h 19"/>
                <a:gd name="T6" fmla="*/ 32 w 32"/>
                <a:gd name="T7" fmla="*/ 16 h 19"/>
                <a:gd name="T8" fmla="*/ 32 w 32"/>
                <a:gd name="T9" fmla="*/ 19 h 19"/>
                <a:gd name="T10" fmla="*/ 0 w 32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9">
                  <a:moveTo>
                    <a:pt x="0" y="19"/>
                  </a:moveTo>
                  <a:cubicBezTo>
                    <a:pt x="0" y="18"/>
                    <a:pt x="0" y="17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17"/>
                    <a:pt x="32" y="18"/>
                    <a:pt x="32" y="19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018C9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Freeform 68"/>
            <p:cNvSpPr/>
            <p:nvPr/>
          </p:nvSpPr>
          <p:spPr>
            <a:xfrm>
              <a:off x="2882901" y="1193801"/>
              <a:ext cx="261938" cy="233363"/>
            </a:xfrm>
            <a:custGeom>
              <a:avLst/>
              <a:gdLst>
                <a:gd name="T0" fmla="*/ 95 w 120"/>
                <a:gd name="T1" fmla="*/ 0 h 107"/>
                <a:gd name="T2" fmla="*/ 60 w 120"/>
                <a:gd name="T3" fmla="*/ 0 h 107"/>
                <a:gd name="T4" fmla="*/ 25 w 120"/>
                <a:gd name="T5" fmla="*/ 0 h 107"/>
                <a:gd name="T6" fmla="*/ 15 w 120"/>
                <a:gd name="T7" fmla="*/ 107 h 107"/>
                <a:gd name="T8" fmla="*/ 105 w 120"/>
                <a:gd name="T9" fmla="*/ 107 h 107"/>
                <a:gd name="T10" fmla="*/ 95 w 120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07">
                  <a:moveTo>
                    <a:pt x="95" y="0"/>
                  </a:moveTo>
                  <a:quadBezTo>
                    <a:pt x="60" y="0"/>
                    <a:pt x="60" y="0"/>
                  </a:quadBezTo>
                  <a:quadBezTo>
                    <a:pt x="25" y="0"/>
                    <a:pt x="25" y="0"/>
                  </a:quadBezTo>
                  <a:cubicBezTo>
                    <a:pt x="25" y="0"/>
                    <a:pt x="0" y="31"/>
                    <a:pt x="15" y="107"/>
                  </a:cubicBezTo>
                  <a:quadBezTo>
                    <a:pt x="105" y="107"/>
                    <a:pt x="105" y="107"/>
                  </a:quadBezTo>
                  <a:cubicBezTo>
                    <a:pt x="120" y="31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26527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Freeform 69"/>
            <p:cNvSpPr/>
            <p:nvPr/>
          </p:nvSpPr>
          <p:spPr>
            <a:xfrm>
              <a:off x="3105151" y="990601"/>
              <a:ext cx="173038" cy="223838"/>
            </a:xfrm>
            <a:custGeom>
              <a:avLst/>
              <a:gdLst>
                <a:gd name="T0" fmla="*/ 0 w 80"/>
                <a:gd name="T1" fmla="*/ 0 h 103"/>
                <a:gd name="T2" fmla="*/ 80 w 80"/>
                <a:gd name="T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0" h="103">
                  <a:moveTo>
                    <a:pt x="0" y="0"/>
                  </a:moveTo>
                  <a:cubicBezTo>
                    <a:pt x="0" y="0"/>
                    <a:pt x="43" y="37"/>
                    <a:pt x="80" y="103"/>
                  </a:cubicBezTo>
                </a:path>
              </a:pathLst>
            </a:custGeom>
            <a:noFill/>
            <a:ln w="41275" cap="rnd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6" name="Freeform 70"/>
            <p:cNvSpPr/>
            <p:nvPr/>
          </p:nvSpPr>
          <p:spPr>
            <a:xfrm>
              <a:off x="2938463" y="1176338"/>
              <a:ext cx="150813" cy="17463"/>
            </a:xfrm>
            <a:custGeom>
              <a:avLst/>
              <a:gdLst>
                <a:gd name="T0" fmla="*/ 47 w 95"/>
                <a:gd name="T1" fmla="*/ 0 h 11"/>
                <a:gd name="T2" fmla="*/ 0 w 95"/>
                <a:gd name="T3" fmla="*/ 0 h 11"/>
                <a:gd name="T4" fmla="*/ 0 w 95"/>
                <a:gd name="T5" fmla="*/ 11 h 11"/>
                <a:gd name="T6" fmla="*/ 47 w 95"/>
                <a:gd name="T7" fmla="*/ 11 h 11"/>
                <a:gd name="T8" fmla="*/ 95 w 95"/>
                <a:gd name="T9" fmla="*/ 11 h 11"/>
                <a:gd name="T10" fmla="*/ 95 w 95"/>
                <a:gd name="T11" fmla="*/ 0 h 11"/>
                <a:gd name="T12" fmla="*/ 47 w 9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">
                  <a:moveTo>
                    <a:pt x="47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47" y="11"/>
                  </a:lnTo>
                  <a:lnTo>
                    <a:pt x="95" y="11"/>
                  </a:lnTo>
                  <a:lnTo>
                    <a:pt x="95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191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7" name="Freeform 71"/>
            <p:cNvSpPr/>
            <p:nvPr/>
          </p:nvSpPr>
          <p:spPr>
            <a:xfrm>
              <a:off x="2833688" y="990601"/>
              <a:ext cx="88900" cy="300038"/>
            </a:xfrm>
            <a:custGeom>
              <a:avLst/>
              <a:gdLst>
                <a:gd name="T0" fmla="*/ 41 w 41"/>
                <a:gd name="T1" fmla="*/ 0 h 138"/>
                <a:gd name="T2" fmla="*/ 20 w 41"/>
                <a:gd name="T3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138">
                  <a:moveTo>
                    <a:pt x="41" y="0"/>
                  </a:moveTo>
                  <a:cubicBezTo>
                    <a:pt x="41" y="0"/>
                    <a:pt x="0" y="30"/>
                    <a:pt x="20" y="138"/>
                  </a:cubicBezTo>
                </a:path>
              </a:pathLst>
            </a:custGeom>
            <a:noFill/>
            <a:ln w="41275" cap="rnd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8" name="Line 72"/>
            <p:cNvSpPr>
              <a:spLocks noChangeShapeType="1"/>
            </p:cNvSpPr>
            <p:nvPr/>
          </p:nvSpPr>
          <p:spPr>
            <a:xfrm>
              <a:off x="3330576" y="1344613"/>
              <a:ext cx="0" cy="366713"/>
            </a:xfrm>
            <a:prstGeom prst="line">
              <a:avLst/>
            </a:prstGeom>
            <a:noFill/>
            <a:ln w="47625" cap="flat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Freeform 73"/>
            <p:cNvSpPr/>
            <p:nvPr/>
          </p:nvSpPr>
          <p:spPr>
            <a:xfrm>
              <a:off x="3368676" y="990601"/>
              <a:ext cx="74613" cy="290513"/>
            </a:xfrm>
            <a:custGeom>
              <a:avLst/>
              <a:gdLst>
                <a:gd name="T0" fmla="*/ 0 w 35"/>
                <a:gd name="T1" fmla="*/ 0 h 134"/>
                <a:gd name="T2" fmla="*/ 19 w 35"/>
                <a:gd name="T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" h="134">
                  <a:moveTo>
                    <a:pt x="0" y="0"/>
                  </a:moveTo>
                  <a:cubicBezTo>
                    <a:pt x="0" y="0"/>
                    <a:pt x="35" y="19"/>
                    <a:pt x="19" y="134"/>
                  </a:cubicBezTo>
                </a:path>
              </a:pathLst>
            </a:custGeom>
            <a:noFill/>
            <a:ln w="41275" cap="rnd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0" name="Freeform 74"/>
            <p:cNvSpPr/>
            <p:nvPr/>
          </p:nvSpPr>
          <p:spPr>
            <a:xfrm>
              <a:off x="3171826" y="1193801"/>
              <a:ext cx="200025" cy="511175"/>
            </a:xfrm>
            <a:custGeom>
              <a:avLst/>
              <a:gdLst>
                <a:gd name="T0" fmla="*/ 14 w 92"/>
                <a:gd name="T1" fmla="*/ 0 h 235"/>
                <a:gd name="T2" fmla="*/ 49 w 92"/>
                <a:gd name="T3" fmla="*/ 0 h 235"/>
                <a:gd name="T4" fmla="*/ 83 w 92"/>
                <a:gd name="T5" fmla="*/ 0 h 235"/>
                <a:gd name="T6" fmla="*/ 86 w 92"/>
                <a:gd name="T7" fmla="*/ 235 h 235"/>
                <a:gd name="T8" fmla="*/ 61 w 92"/>
                <a:gd name="T9" fmla="*/ 235 h 235"/>
                <a:gd name="T10" fmla="*/ 49 w 92"/>
                <a:gd name="T11" fmla="*/ 37 h 235"/>
                <a:gd name="T12" fmla="*/ 40 w 92"/>
                <a:gd name="T13" fmla="*/ 235 h 235"/>
                <a:gd name="T14" fmla="*/ 12 w 92"/>
                <a:gd name="T15" fmla="*/ 235 h 235"/>
                <a:gd name="T16" fmla="*/ 14 w 92"/>
                <a:gd name="T1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235">
                  <a:moveTo>
                    <a:pt x="14" y="0"/>
                  </a:moveTo>
                  <a:quadBezTo>
                    <a:pt x="49" y="0"/>
                    <a:pt x="49" y="0"/>
                  </a:quadBezTo>
                  <a:quadBezTo>
                    <a:pt x="83" y="0"/>
                    <a:pt x="83" y="0"/>
                  </a:quadBezTo>
                  <a:cubicBezTo>
                    <a:pt x="83" y="0"/>
                    <a:pt x="92" y="31"/>
                    <a:pt x="86" y="235"/>
                  </a:cubicBezTo>
                  <a:quadBezTo>
                    <a:pt x="61" y="235"/>
                    <a:pt x="61" y="235"/>
                  </a:quadBezTo>
                  <a:cubicBezTo>
                    <a:pt x="61" y="235"/>
                    <a:pt x="56" y="37"/>
                    <a:pt x="49" y="37"/>
                  </a:cubicBezTo>
                  <a:cubicBezTo>
                    <a:pt x="41" y="37"/>
                    <a:pt x="40" y="235"/>
                    <a:pt x="40" y="235"/>
                  </a:cubicBezTo>
                  <a:quadBezTo>
                    <a:pt x="12" y="235"/>
                    <a:pt x="12" y="235"/>
                  </a:quadBezTo>
                  <a:cubicBezTo>
                    <a:pt x="0" y="88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F0E08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Freeform 75"/>
            <p:cNvSpPr/>
            <p:nvPr/>
          </p:nvSpPr>
          <p:spPr>
            <a:xfrm>
              <a:off x="3159126" y="946151"/>
              <a:ext cx="239712" cy="230188"/>
            </a:xfrm>
            <a:custGeom>
              <a:avLst/>
              <a:gdLst>
                <a:gd name="T0" fmla="*/ 15 w 110"/>
                <a:gd name="T1" fmla="*/ 34 h 106"/>
                <a:gd name="T2" fmla="*/ 0 w 110"/>
                <a:gd name="T3" fmla="*/ 18 h 106"/>
                <a:gd name="T4" fmla="*/ 36 w 110"/>
                <a:gd name="T5" fmla="*/ 5 h 106"/>
                <a:gd name="T6" fmla="*/ 55 w 110"/>
                <a:gd name="T7" fmla="*/ 35 h 106"/>
                <a:gd name="T8" fmla="*/ 73 w 110"/>
                <a:gd name="T9" fmla="*/ 5 h 106"/>
                <a:gd name="T10" fmla="*/ 110 w 110"/>
                <a:gd name="T11" fmla="*/ 18 h 106"/>
                <a:gd name="T12" fmla="*/ 94 w 110"/>
                <a:gd name="T13" fmla="*/ 34 h 106"/>
                <a:gd name="T14" fmla="*/ 94 w 110"/>
                <a:gd name="T15" fmla="*/ 35 h 106"/>
                <a:gd name="T16" fmla="*/ 92 w 110"/>
                <a:gd name="T17" fmla="*/ 70 h 106"/>
                <a:gd name="T18" fmla="*/ 89 w 110"/>
                <a:gd name="T19" fmla="*/ 106 h 106"/>
                <a:gd name="T20" fmla="*/ 55 w 110"/>
                <a:gd name="T21" fmla="*/ 106 h 106"/>
                <a:gd name="T22" fmla="*/ 20 w 110"/>
                <a:gd name="T23" fmla="*/ 106 h 106"/>
                <a:gd name="T24" fmla="*/ 17 w 110"/>
                <a:gd name="T25" fmla="*/ 70 h 106"/>
                <a:gd name="T26" fmla="*/ 15 w 110"/>
                <a:gd name="T27" fmla="*/ 35 h 106"/>
                <a:gd name="T28" fmla="*/ 15 w 110"/>
                <a:gd name="T29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06">
                  <a:moveTo>
                    <a:pt x="15" y="34"/>
                  </a:moveTo>
                  <a:cubicBezTo>
                    <a:pt x="12" y="20"/>
                    <a:pt x="0" y="18"/>
                    <a:pt x="0" y="18"/>
                  </a:cubicBezTo>
                  <a:cubicBezTo>
                    <a:pt x="13" y="0"/>
                    <a:pt x="36" y="5"/>
                    <a:pt x="36" y="5"/>
                  </a:cubicBezTo>
                  <a:quadBezTo>
                    <a:pt x="55" y="35"/>
                    <a:pt x="55" y="35"/>
                  </a:quadBezTo>
                  <a:quadBezTo>
                    <a:pt x="73" y="5"/>
                    <a:pt x="73" y="5"/>
                  </a:quadBezTo>
                  <a:cubicBezTo>
                    <a:pt x="73" y="5"/>
                    <a:pt x="96" y="0"/>
                    <a:pt x="110" y="18"/>
                  </a:cubicBezTo>
                  <a:cubicBezTo>
                    <a:pt x="110" y="18"/>
                    <a:pt x="97" y="20"/>
                    <a:pt x="94" y="34"/>
                  </a:cubicBezTo>
                  <a:quadBezTo>
                    <a:pt x="94" y="34"/>
                    <a:pt x="94" y="35"/>
                  </a:quadBezTo>
                  <a:cubicBezTo>
                    <a:pt x="92" y="50"/>
                    <a:pt x="99" y="57"/>
                    <a:pt x="92" y="70"/>
                  </a:cubicBezTo>
                  <a:cubicBezTo>
                    <a:pt x="92" y="70"/>
                    <a:pt x="86" y="91"/>
                    <a:pt x="89" y="106"/>
                  </a:cubicBezTo>
                  <a:quadBezTo>
                    <a:pt x="55" y="106"/>
                    <a:pt x="55" y="106"/>
                  </a:quadBezTo>
                  <a:quadBezTo>
                    <a:pt x="20" y="106"/>
                    <a:pt x="20" y="106"/>
                  </a:quadBezTo>
                  <a:cubicBezTo>
                    <a:pt x="23" y="90"/>
                    <a:pt x="17" y="70"/>
                    <a:pt x="17" y="70"/>
                  </a:cubicBezTo>
                  <a:cubicBezTo>
                    <a:pt x="10" y="57"/>
                    <a:pt x="17" y="50"/>
                    <a:pt x="15" y="35"/>
                  </a:cubicBezTo>
                  <a:quadBezTo>
                    <a:pt x="15" y="34"/>
                    <a:pt x="15" y="34"/>
                  </a:quadBezTo>
                  <a:close/>
                </a:path>
              </a:pathLst>
            </a:custGeom>
            <a:solidFill>
              <a:srgbClr val="B8DE6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2" name="Freeform 76"/>
            <p:cNvSpPr/>
            <p:nvPr/>
          </p:nvSpPr>
          <p:spPr>
            <a:xfrm>
              <a:off x="3236913" y="877888"/>
              <a:ext cx="80963" cy="144463"/>
            </a:xfrm>
            <a:custGeom>
              <a:avLst/>
              <a:gdLst>
                <a:gd name="T0" fmla="*/ 8 w 37"/>
                <a:gd name="T1" fmla="*/ 34 h 67"/>
                <a:gd name="T2" fmla="*/ 8 w 37"/>
                <a:gd name="T3" fmla="*/ 9 h 67"/>
                <a:gd name="T4" fmla="*/ 19 w 37"/>
                <a:gd name="T5" fmla="*/ 16 h 67"/>
                <a:gd name="T6" fmla="*/ 29 w 37"/>
                <a:gd name="T7" fmla="*/ 9 h 67"/>
                <a:gd name="T8" fmla="*/ 29 w 37"/>
                <a:gd name="T9" fmla="*/ 34 h 67"/>
                <a:gd name="T10" fmla="*/ 37 w 37"/>
                <a:gd name="T11" fmla="*/ 37 h 67"/>
                <a:gd name="T12" fmla="*/ 19 w 37"/>
                <a:gd name="T13" fmla="*/ 67 h 67"/>
                <a:gd name="T14" fmla="*/ 0 w 37"/>
                <a:gd name="T15" fmla="*/ 37 h 67"/>
                <a:gd name="T16" fmla="*/ 8 w 37"/>
                <a:gd name="T17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7">
                  <a:moveTo>
                    <a:pt x="8" y="34"/>
                  </a:moveTo>
                  <a:cubicBezTo>
                    <a:pt x="8" y="34"/>
                    <a:pt x="10" y="18"/>
                    <a:pt x="8" y="9"/>
                  </a:cubicBezTo>
                  <a:cubicBezTo>
                    <a:pt x="5" y="0"/>
                    <a:pt x="19" y="16"/>
                    <a:pt x="19" y="16"/>
                  </a:cubicBezTo>
                  <a:cubicBezTo>
                    <a:pt x="19" y="16"/>
                    <a:pt x="32" y="0"/>
                    <a:pt x="29" y="9"/>
                  </a:cubicBezTo>
                  <a:cubicBezTo>
                    <a:pt x="27" y="18"/>
                    <a:pt x="29" y="34"/>
                    <a:pt x="29" y="34"/>
                  </a:cubicBezTo>
                  <a:quadBezTo>
                    <a:pt x="37" y="37"/>
                    <a:pt x="37" y="37"/>
                  </a:quadBezTo>
                  <a:cubicBezTo>
                    <a:pt x="33" y="60"/>
                    <a:pt x="19" y="67"/>
                    <a:pt x="19" y="67"/>
                  </a:cubicBezTo>
                  <a:cubicBezTo>
                    <a:pt x="19" y="67"/>
                    <a:pt x="4" y="60"/>
                    <a:pt x="0" y="37"/>
                  </a:cubicBezTo>
                  <a:lnTo>
                    <a:pt x="8" y="34"/>
                  </a:lnTo>
                  <a:close/>
                </a:path>
              </a:pathLst>
            </a:cu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3" name="Freeform 77"/>
            <p:cNvSpPr/>
            <p:nvPr/>
          </p:nvSpPr>
          <p:spPr>
            <a:xfrm>
              <a:off x="3203576" y="1176338"/>
              <a:ext cx="149225" cy="17463"/>
            </a:xfrm>
            <a:custGeom>
              <a:avLst/>
              <a:gdLst>
                <a:gd name="T0" fmla="*/ 47 w 94"/>
                <a:gd name="T1" fmla="*/ 0 h 11"/>
                <a:gd name="T2" fmla="*/ 94 w 94"/>
                <a:gd name="T3" fmla="*/ 0 h 11"/>
                <a:gd name="T4" fmla="*/ 94 w 94"/>
                <a:gd name="T5" fmla="*/ 11 h 11"/>
                <a:gd name="T6" fmla="*/ 47 w 94"/>
                <a:gd name="T7" fmla="*/ 11 h 11"/>
                <a:gd name="T8" fmla="*/ 0 w 94"/>
                <a:gd name="T9" fmla="*/ 11 h 11"/>
                <a:gd name="T10" fmla="*/ 0 w 94"/>
                <a:gd name="T11" fmla="*/ 0 h 11"/>
                <a:gd name="T12" fmla="*/ 47 w 94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1">
                  <a:moveTo>
                    <a:pt x="47" y="0"/>
                  </a:moveTo>
                  <a:lnTo>
                    <a:pt x="94" y="0"/>
                  </a:lnTo>
                  <a:lnTo>
                    <a:pt x="94" y="11"/>
                  </a:lnTo>
                  <a:lnTo>
                    <a:pt x="47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191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4" name="Freeform 78"/>
            <p:cNvSpPr/>
            <p:nvPr/>
          </p:nvSpPr>
          <p:spPr>
            <a:xfrm>
              <a:off x="3187701" y="1676401"/>
              <a:ext cx="71438" cy="41275"/>
            </a:xfrm>
            <a:custGeom>
              <a:avLst/>
              <a:gdLst>
                <a:gd name="T0" fmla="*/ 33 w 33"/>
                <a:gd name="T1" fmla="*/ 19 h 19"/>
                <a:gd name="T2" fmla="*/ 33 w 33"/>
                <a:gd name="T3" fmla="*/ 16 h 19"/>
                <a:gd name="T4" fmla="*/ 17 w 33"/>
                <a:gd name="T5" fmla="*/ 0 h 19"/>
                <a:gd name="T6" fmla="*/ 0 w 33"/>
                <a:gd name="T7" fmla="*/ 16 h 19"/>
                <a:gd name="T8" fmla="*/ 1 w 33"/>
                <a:gd name="T9" fmla="*/ 19 h 19"/>
                <a:gd name="T10" fmla="*/ 33 w 33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9">
                  <a:moveTo>
                    <a:pt x="33" y="19"/>
                  </a:moveTo>
                  <a:cubicBezTo>
                    <a:pt x="33" y="18"/>
                    <a:pt x="33" y="17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F191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5" name="Oval 79"/>
            <p:cNvSpPr>
              <a:spLocks noChangeArrowheads="1"/>
            </p:cNvSpPr>
            <p:nvPr/>
          </p:nvSpPr>
          <p:spPr>
            <a:xfrm>
              <a:off x="3336926" y="825501"/>
              <a:ext cx="34925" cy="46038"/>
            </a:xfrm>
            <a:prstGeom prst="ellipse">
              <a:avLst/>
            </a:pr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6" name="Oval 80"/>
            <p:cNvSpPr>
              <a:spLocks noChangeArrowheads="1"/>
            </p:cNvSpPr>
            <p:nvPr/>
          </p:nvSpPr>
          <p:spPr>
            <a:xfrm>
              <a:off x="3186113" y="825501"/>
              <a:ext cx="33338" cy="46038"/>
            </a:xfrm>
            <a:prstGeom prst="ellipse">
              <a:avLst/>
            </a:pr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7" name="Freeform 81"/>
            <p:cNvSpPr/>
            <p:nvPr/>
          </p:nvSpPr>
          <p:spPr>
            <a:xfrm>
              <a:off x="3203576" y="739776"/>
              <a:ext cx="149225" cy="196850"/>
            </a:xfrm>
            <a:custGeom>
              <a:avLst/>
              <a:gdLst>
                <a:gd name="T0" fmla="*/ 0 w 69"/>
                <a:gd name="T1" fmla="*/ 45 h 90"/>
                <a:gd name="T2" fmla="*/ 34 w 69"/>
                <a:gd name="T3" fmla="*/ 90 h 90"/>
                <a:gd name="T4" fmla="*/ 69 w 69"/>
                <a:gd name="T5" fmla="*/ 45 h 90"/>
                <a:gd name="T6" fmla="*/ 34 w 69"/>
                <a:gd name="T7" fmla="*/ 0 h 90"/>
                <a:gd name="T8" fmla="*/ 0 w 69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90">
                  <a:moveTo>
                    <a:pt x="0" y="45"/>
                  </a:moveTo>
                  <a:cubicBezTo>
                    <a:pt x="0" y="76"/>
                    <a:pt x="24" y="90"/>
                    <a:pt x="34" y="90"/>
                  </a:cubicBezTo>
                  <a:cubicBezTo>
                    <a:pt x="45" y="90"/>
                    <a:pt x="69" y="75"/>
                    <a:pt x="69" y="45"/>
                  </a:cubicBezTo>
                  <a:cubicBezTo>
                    <a:pt x="69" y="20"/>
                    <a:pt x="64" y="0"/>
                    <a:pt x="34" y="0"/>
                  </a:cubicBezTo>
                  <a:cubicBezTo>
                    <a:pt x="5" y="0"/>
                    <a:pt x="0" y="20"/>
                    <a:pt x="0" y="45"/>
                  </a:cubicBezTo>
                  <a:close/>
                </a:path>
              </a:pathLst>
            </a:cu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8" name="Oval 82"/>
            <p:cNvSpPr>
              <a:spLocks noChangeArrowheads="1"/>
            </p:cNvSpPr>
            <p:nvPr/>
          </p:nvSpPr>
          <p:spPr>
            <a:xfrm>
              <a:off x="3346451" y="860426"/>
              <a:ext cx="22225" cy="20638"/>
            </a:xfrm>
            <a:prstGeom prst="ellipse">
              <a:avLst/>
            </a:prstGeom>
            <a:solidFill>
              <a:srgbClr val="F0E08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9" name="Oval 83"/>
            <p:cNvSpPr>
              <a:spLocks noChangeArrowheads="1"/>
            </p:cNvSpPr>
            <p:nvPr/>
          </p:nvSpPr>
          <p:spPr>
            <a:xfrm>
              <a:off x="3187701" y="860426"/>
              <a:ext cx="22225" cy="20638"/>
            </a:xfrm>
            <a:prstGeom prst="ellipse">
              <a:avLst/>
            </a:prstGeom>
            <a:solidFill>
              <a:srgbClr val="F0E08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0" name="Freeform 84"/>
            <p:cNvSpPr/>
            <p:nvPr/>
          </p:nvSpPr>
          <p:spPr>
            <a:xfrm>
              <a:off x="3194050" y="736601"/>
              <a:ext cx="166688" cy="103188"/>
            </a:xfrm>
            <a:custGeom>
              <a:avLst/>
              <a:gdLst>
                <a:gd name="T0" fmla="*/ 19 w 77"/>
                <a:gd name="T1" fmla="*/ 26 h 48"/>
                <a:gd name="T2" fmla="*/ 72 w 77"/>
                <a:gd name="T3" fmla="*/ 35 h 48"/>
                <a:gd name="T4" fmla="*/ 38 w 77"/>
                <a:gd name="T5" fmla="*/ 0 h 48"/>
                <a:gd name="T6" fmla="*/ 5 w 77"/>
                <a:gd name="T7" fmla="*/ 34 h 48"/>
                <a:gd name="T8" fmla="*/ 19 w 77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8">
                  <a:moveTo>
                    <a:pt x="19" y="26"/>
                  </a:moveTo>
                  <a:cubicBezTo>
                    <a:pt x="19" y="26"/>
                    <a:pt x="44" y="48"/>
                    <a:pt x="72" y="35"/>
                  </a:cubicBezTo>
                  <a:cubicBezTo>
                    <a:pt x="72" y="35"/>
                    <a:pt x="77" y="0"/>
                    <a:pt x="38" y="0"/>
                  </a:cubicBezTo>
                  <a:cubicBezTo>
                    <a:pt x="0" y="0"/>
                    <a:pt x="5" y="34"/>
                    <a:pt x="5" y="34"/>
                  </a:cubicBezTo>
                  <a:cubicBezTo>
                    <a:pt x="5" y="34"/>
                    <a:pt x="15" y="35"/>
                    <a:pt x="19" y="26"/>
                  </a:cubicBezTo>
                  <a:close/>
                </a:path>
              </a:pathLst>
            </a:custGeom>
            <a:solidFill>
              <a:srgbClr val="F4903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1" name="Oval 85"/>
            <p:cNvSpPr>
              <a:spLocks noChangeArrowheads="1"/>
            </p:cNvSpPr>
            <p:nvPr/>
          </p:nvSpPr>
          <p:spPr>
            <a:xfrm>
              <a:off x="2916238" y="808038"/>
              <a:ext cx="36513" cy="47625"/>
            </a:xfrm>
            <a:prstGeom prst="ellipse">
              <a:avLst/>
            </a:pr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" name="Oval 86"/>
            <p:cNvSpPr>
              <a:spLocks noChangeArrowheads="1"/>
            </p:cNvSpPr>
            <p:nvPr/>
          </p:nvSpPr>
          <p:spPr>
            <a:xfrm>
              <a:off x="3071813" y="808038"/>
              <a:ext cx="34925" cy="47625"/>
            </a:xfrm>
            <a:prstGeom prst="ellipse">
              <a:avLst/>
            </a:pr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3" name="Freeform 87"/>
            <p:cNvSpPr/>
            <p:nvPr/>
          </p:nvSpPr>
          <p:spPr>
            <a:xfrm>
              <a:off x="2894013" y="946151"/>
              <a:ext cx="239713" cy="230188"/>
            </a:xfrm>
            <a:custGeom>
              <a:avLst/>
              <a:gdLst>
                <a:gd name="T0" fmla="*/ 95 w 110"/>
                <a:gd name="T1" fmla="*/ 34 h 106"/>
                <a:gd name="T2" fmla="*/ 110 w 110"/>
                <a:gd name="T3" fmla="*/ 18 h 106"/>
                <a:gd name="T4" fmla="*/ 73 w 110"/>
                <a:gd name="T5" fmla="*/ 5 h 106"/>
                <a:gd name="T6" fmla="*/ 55 w 110"/>
                <a:gd name="T7" fmla="*/ 20 h 106"/>
                <a:gd name="T8" fmla="*/ 37 w 110"/>
                <a:gd name="T9" fmla="*/ 5 h 106"/>
                <a:gd name="T10" fmla="*/ 0 w 110"/>
                <a:gd name="T11" fmla="*/ 18 h 106"/>
                <a:gd name="T12" fmla="*/ 15 w 110"/>
                <a:gd name="T13" fmla="*/ 34 h 106"/>
                <a:gd name="T14" fmla="*/ 15 w 110"/>
                <a:gd name="T15" fmla="*/ 35 h 106"/>
                <a:gd name="T16" fmla="*/ 18 w 110"/>
                <a:gd name="T17" fmla="*/ 70 h 106"/>
                <a:gd name="T18" fmla="*/ 20 w 110"/>
                <a:gd name="T19" fmla="*/ 106 h 106"/>
                <a:gd name="T20" fmla="*/ 55 w 110"/>
                <a:gd name="T21" fmla="*/ 106 h 106"/>
                <a:gd name="T22" fmla="*/ 90 w 110"/>
                <a:gd name="T23" fmla="*/ 106 h 106"/>
                <a:gd name="T24" fmla="*/ 93 w 110"/>
                <a:gd name="T25" fmla="*/ 70 h 106"/>
                <a:gd name="T26" fmla="*/ 95 w 110"/>
                <a:gd name="T27" fmla="*/ 35 h 106"/>
                <a:gd name="T28" fmla="*/ 95 w 110"/>
                <a:gd name="T29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06">
                  <a:moveTo>
                    <a:pt x="95" y="34"/>
                  </a:moveTo>
                  <a:cubicBezTo>
                    <a:pt x="98" y="20"/>
                    <a:pt x="110" y="18"/>
                    <a:pt x="110" y="18"/>
                  </a:cubicBezTo>
                  <a:cubicBezTo>
                    <a:pt x="97" y="0"/>
                    <a:pt x="73" y="5"/>
                    <a:pt x="73" y="5"/>
                  </a:cubicBezTo>
                  <a:quadBezTo>
                    <a:pt x="55" y="20"/>
                    <a:pt x="55" y="20"/>
                  </a:quadBezTo>
                  <a:quadBezTo>
                    <a:pt x="37" y="5"/>
                    <a:pt x="37" y="5"/>
                  </a:quadBezTo>
                  <a:cubicBezTo>
                    <a:pt x="37" y="5"/>
                    <a:pt x="14" y="0"/>
                    <a:pt x="0" y="18"/>
                  </a:cubicBezTo>
                  <a:cubicBezTo>
                    <a:pt x="0" y="18"/>
                    <a:pt x="13" y="20"/>
                    <a:pt x="15" y="34"/>
                  </a:cubicBezTo>
                  <a:quadBezTo>
                    <a:pt x="15" y="34"/>
                    <a:pt x="15" y="35"/>
                  </a:quadBezTo>
                  <a:cubicBezTo>
                    <a:pt x="18" y="50"/>
                    <a:pt x="11" y="57"/>
                    <a:pt x="18" y="70"/>
                  </a:cubicBezTo>
                  <a:cubicBezTo>
                    <a:pt x="18" y="70"/>
                    <a:pt x="24" y="91"/>
                    <a:pt x="20" y="106"/>
                  </a:cubicBezTo>
                  <a:quadBezTo>
                    <a:pt x="55" y="106"/>
                    <a:pt x="55" y="106"/>
                  </a:quadBezTo>
                  <a:quadBezTo>
                    <a:pt x="90" y="106"/>
                    <a:pt x="90" y="106"/>
                  </a:quadBezTo>
                  <a:cubicBezTo>
                    <a:pt x="87" y="90"/>
                    <a:pt x="93" y="70"/>
                    <a:pt x="93" y="70"/>
                  </a:cubicBezTo>
                  <a:cubicBezTo>
                    <a:pt x="99" y="57"/>
                    <a:pt x="93" y="50"/>
                    <a:pt x="95" y="35"/>
                  </a:cubicBezTo>
                  <a:quadBezTo>
                    <a:pt x="95" y="34"/>
                    <a:pt x="95" y="34"/>
                  </a:quadBezTo>
                  <a:close/>
                </a:path>
              </a:pathLst>
            </a:custGeom>
            <a:solidFill>
              <a:srgbClr val="3DC5C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4" name="Freeform 88"/>
            <p:cNvSpPr/>
            <p:nvPr/>
          </p:nvSpPr>
          <p:spPr>
            <a:xfrm>
              <a:off x="2974976" y="877888"/>
              <a:ext cx="77788" cy="130173"/>
            </a:xfrm>
            <a:custGeom>
              <a:avLst/>
              <a:gdLst>
                <a:gd name="T0" fmla="*/ 29 w 36"/>
                <a:gd name="T1" fmla="*/ 34 h 60"/>
                <a:gd name="T2" fmla="*/ 29 w 36"/>
                <a:gd name="T3" fmla="*/ 9 h 60"/>
                <a:gd name="T4" fmla="*/ 18 w 36"/>
                <a:gd name="T5" fmla="*/ 16 h 60"/>
                <a:gd name="T6" fmla="*/ 7 w 36"/>
                <a:gd name="T7" fmla="*/ 9 h 60"/>
                <a:gd name="T8" fmla="*/ 8 w 36"/>
                <a:gd name="T9" fmla="*/ 34 h 60"/>
                <a:gd name="T10" fmla="*/ 0 w 36"/>
                <a:gd name="T11" fmla="*/ 37 h 60"/>
                <a:gd name="T12" fmla="*/ 18 w 36"/>
                <a:gd name="T13" fmla="*/ 55 h 60"/>
                <a:gd name="T14" fmla="*/ 36 w 36"/>
                <a:gd name="T15" fmla="*/ 37 h 60"/>
                <a:gd name="T16" fmla="*/ 29 w 36"/>
                <a:gd name="T17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0">
                  <a:moveTo>
                    <a:pt x="29" y="34"/>
                  </a:moveTo>
                  <a:cubicBezTo>
                    <a:pt x="29" y="34"/>
                    <a:pt x="26" y="18"/>
                    <a:pt x="29" y="9"/>
                  </a:cubicBezTo>
                  <a:cubicBezTo>
                    <a:pt x="32" y="0"/>
                    <a:pt x="18" y="16"/>
                    <a:pt x="18" y="16"/>
                  </a:cubicBezTo>
                  <a:cubicBezTo>
                    <a:pt x="18" y="16"/>
                    <a:pt x="5" y="0"/>
                    <a:pt x="7" y="9"/>
                  </a:cubicBezTo>
                  <a:cubicBezTo>
                    <a:pt x="10" y="18"/>
                    <a:pt x="8" y="34"/>
                    <a:pt x="8" y="34"/>
                  </a:cubicBezTo>
                  <a:quadBezTo>
                    <a:pt x="0" y="37"/>
                    <a:pt x="0" y="37"/>
                  </a:quadBezTo>
                  <a:cubicBezTo>
                    <a:pt x="4" y="60"/>
                    <a:pt x="18" y="55"/>
                    <a:pt x="18" y="55"/>
                  </a:cubicBezTo>
                  <a:cubicBezTo>
                    <a:pt x="18" y="55"/>
                    <a:pt x="33" y="60"/>
                    <a:pt x="36" y="37"/>
                  </a:cubicBezTo>
                  <a:lnTo>
                    <a:pt x="29" y="34"/>
                  </a:lnTo>
                  <a:close/>
                </a:path>
              </a:pathLst>
            </a:cu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5" name="Freeform 89"/>
            <p:cNvSpPr/>
            <p:nvPr/>
          </p:nvSpPr>
          <p:spPr>
            <a:xfrm>
              <a:off x="2938463" y="736601"/>
              <a:ext cx="150813" cy="200025"/>
            </a:xfrm>
            <a:custGeom>
              <a:avLst/>
              <a:gdLst>
                <a:gd name="T0" fmla="*/ 70 w 70"/>
                <a:gd name="T1" fmla="*/ 46 h 92"/>
                <a:gd name="T2" fmla="*/ 35 w 70"/>
                <a:gd name="T3" fmla="*/ 92 h 92"/>
                <a:gd name="T4" fmla="*/ 0 w 70"/>
                <a:gd name="T5" fmla="*/ 46 h 92"/>
                <a:gd name="T6" fmla="*/ 35 w 70"/>
                <a:gd name="T7" fmla="*/ 0 h 92"/>
                <a:gd name="T8" fmla="*/ 70 w 70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92">
                  <a:moveTo>
                    <a:pt x="70" y="46"/>
                  </a:moveTo>
                  <a:cubicBezTo>
                    <a:pt x="70" y="78"/>
                    <a:pt x="46" y="92"/>
                    <a:pt x="35" y="92"/>
                  </a:cubicBezTo>
                  <a:cubicBezTo>
                    <a:pt x="25" y="92"/>
                    <a:pt x="0" y="77"/>
                    <a:pt x="0" y="46"/>
                  </a:cubicBezTo>
                  <a:cubicBezTo>
                    <a:pt x="0" y="20"/>
                    <a:pt x="5" y="0"/>
                    <a:pt x="35" y="0"/>
                  </a:cubicBezTo>
                  <a:cubicBezTo>
                    <a:pt x="65" y="0"/>
                    <a:pt x="70" y="20"/>
                    <a:pt x="70" y="46"/>
                  </a:cubicBezTo>
                  <a:close/>
                </a:path>
              </a:pathLst>
            </a:cu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6" name="Freeform 90"/>
            <p:cNvSpPr/>
            <p:nvPr/>
          </p:nvSpPr>
          <p:spPr>
            <a:xfrm>
              <a:off x="2928938" y="731838"/>
              <a:ext cx="171450" cy="106363"/>
            </a:xfrm>
            <a:custGeom>
              <a:avLst/>
              <a:gdLst>
                <a:gd name="T0" fmla="*/ 59 w 79"/>
                <a:gd name="T1" fmla="*/ 26 h 49"/>
                <a:gd name="T2" fmla="*/ 5 w 79"/>
                <a:gd name="T3" fmla="*/ 35 h 49"/>
                <a:gd name="T4" fmla="*/ 39 w 79"/>
                <a:gd name="T5" fmla="*/ 0 h 49"/>
                <a:gd name="T6" fmla="*/ 74 w 79"/>
                <a:gd name="T7" fmla="*/ 35 h 49"/>
                <a:gd name="T8" fmla="*/ 59 w 79"/>
                <a:gd name="T9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9">
                  <a:moveTo>
                    <a:pt x="59" y="26"/>
                  </a:moveTo>
                  <a:cubicBezTo>
                    <a:pt x="59" y="26"/>
                    <a:pt x="34" y="49"/>
                    <a:pt x="5" y="35"/>
                  </a:cubicBezTo>
                  <a:cubicBezTo>
                    <a:pt x="5" y="35"/>
                    <a:pt x="0" y="0"/>
                    <a:pt x="39" y="0"/>
                  </a:cubicBezTo>
                  <a:cubicBezTo>
                    <a:pt x="79" y="0"/>
                    <a:pt x="74" y="35"/>
                    <a:pt x="74" y="35"/>
                  </a:cubicBezTo>
                  <a:cubicBezTo>
                    <a:pt x="74" y="35"/>
                    <a:pt x="64" y="35"/>
                    <a:pt x="59" y="26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7" name="Freeform 91"/>
            <p:cNvSpPr/>
            <p:nvPr/>
          </p:nvSpPr>
          <p:spPr>
            <a:xfrm>
              <a:off x="3295651" y="1676401"/>
              <a:ext cx="73025" cy="41275"/>
            </a:xfrm>
            <a:custGeom>
              <a:avLst/>
              <a:gdLst>
                <a:gd name="T0" fmla="*/ 0 w 33"/>
                <a:gd name="T1" fmla="*/ 19 h 19"/>
                <a:gd name="T2" fmla="*/ 0 w 33"/>
                <a:gd name="T3" fmla="*/ 16 h 19"/>
                <a:gd name="T4" fmla="*/ 16 w 33"/>
                <a:gd name="T5" fmla="*/ 0 h 19"/>
                <a:gd name="T6" fmla="*/ 33 w 33"/>
                <a:gd name="T7" fmla="*/ 16 h 19"/>
                <a:gd name="T8" fmla="*/ 33 w 33"/>
                <a:gd name="T9" fmla="*/ 19 h 19"/>
                <a:gd name="T10" fmla="*/ 0 w 33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9">
                  <a:moveTo>
                    <a:pt x="0" y="19"/>
                  </a:moveTo>
                  <a:cubicBezTo>
                    <a:pt x="0" y="18"/>
                    <a:pt x="0" y="17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6"/>
                  </a:cubicBezTo>
                  <a:cubicBezTo>
                    <a:pt x="33" y="17"/>
                    <a:pt x="33" y="18"/>
                    <a:pt x="33" y="19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191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237" name="TextBox 236"/>
          <p:cNvSpPr txBox="1"/>
          <p:nvPr/>
        </p:nvSpPr>
        <p:spPr>
          <a:xfrm>
            <a:off x="2852276" y="2812849"/>
            <a:ext cx="3439938" cy="852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5000">
                <a:solidFill>
                  <a:schemeClr val="lt1"/>
                </a:solidFill>
              </a:rPr>
              <a:t>HouseMate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3052300" y="3628426"/>
            <a:ext cx="3068465" cy="360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2F2F2"/>
                </a:solidFill>
              </a:rPr>
              <a:t>김가경 이현정 장연정 정지희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51460" y="1201959"/>
            <a:ext cx="8595048" cy="5467446"/>
            <a:chOff x="199095" y="850790"/>
            <a:chExt cx="8595048" cy="54674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9095" y="850790"/>
              <a:ext cx="2413473" cy="407902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853132" y="1596216"/>
              <a:ext cx="6442484" cy="19786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718827" y="1008007"/>
              <a:ext cx="3998866" cy="2699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필요한 정보만 모아서 사용하고 싶다면 </a:t>
              </a:r>
              <a:r>
                <a:rPr lang="en-US" altLang="ko-KR" sz="1200">
                  <a:solidFill>
                    <a:schemeClr val="accent1">
                      <a:lumMod val="75000"/>
                    </a:schemeClr>
                  </a:solidFill>
                </a:rPr>
                <a:t>VIEW</a:t>
              </a: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를</a:t>
              </a:r>
              <a:r>
                <a:rPr lang="en-US" altLang="ko-KR" sz="120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만들자</a:t>
              </a:r>
              <a:r>
                <a:rPr lang="en-US" altLang="ko-KR" sz="1200">
                  <a:solidFill>
                    <a:schemeClr val="accent1">
                      <a:lumMod val="75000"/>
                    </a:schemeClr>
                  </a:solidFill>
                </a:rPr>
                <a:t>!</a:t>
              </a: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🔎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l="4090" r="8000"/>
            <a:stretch>
              <a:fillRect/>
            </a:stretch>
          </p:blipFill>
          <p:spPr>
            <a:xfrm>
              <a:off x="199095" y="4959075"/>
              <a:ext cx="6311098" cy="135916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510193" y="5445926"/>
              <a:ext cx="2283950" cy="872310"/>
            </a:xfrm>
            <a:prstGeom prst="rect">
              <a:avLst/>
            </a:prstGeom>
          </p:spPr>
        </p:pic>
        <p:cxnSp>
          <p:nvCxnSpPr>
            <p:cNvPr id="19" name="직선 화살표 연결선 18"/>
            <p:cNvCxnSpPr/>
            <p:nvPr/>
          </p:nvCxnSpPr>
          <p:spPr>
            <a:xfrm>
              <a:off x="5025224" y="3721210"/>
              <a:ext cx="0" cy="1144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제목 1"/>
          <p:cNvSpPr>
            <a:spLocks noGrp="1"/>
          </p:cNvSpPr>
          <p:nvPr/>
        </p:nvSpPr>
        <p:spPr>
          <a:xfrm>
            <a:off x="1187577" y="332613"/>
            <a:ext cx="6480810" cy="72009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kumimoji="0" lang="en-US" altLang="ko-KR" sz="2222" b="1" i="0" u="none" strike="noStrike" kern="1200" cap="none" spc="0" normalizeH="0" baseline="0">
                <a:solidFill>
                  <a:srgbClr val="29C7C8"/>
                </a:solidFill>
                <a:latin typeface="+mn-lt"/>
                <a:ea typeface="+mn-ea"/>
                <a:cs typeface="+mn-cs"/>
              </a:rPr>
              <a:t>O</a:t>
            </a:r>
            <a:r>
              <a:rPr kumimoji="0" lang="en-US" altLang="ko-KR" sz="2222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racle SQL – Database</a:t>
            </a:r>
            <a:r>
              <a:rPr kumimoji="0" lang="en-US" altLang="ko-KR" sz="2222" b="1" i="0" u="none" strike="noStrike" kern="1200" cap="none" spc="0" normalizeH="0" baseline="0">
                <a:solidFill>
                  <a:schemeClr val="dk1"/>
                </a:solidFill>
                <a:ea typeface="+mn-ea"/>
                <a:cs typeface="+mn-cs"/>
              </a:rPr>
              <a:t/>
            </a:r>
            <a:br>
              <a:rPr kumimoji="0" lang="en-US" altLang="ko-KR" sz="2222" b="1" i="0" u="none" strike="noStrike" kern="1200" cap="none" spc="0" normalizeH="0" baseline="0">
                <a:solidFill>
                  <a:schemeClr val="dk1"/>
                </a:solidFill>
                <a:ea typeface="+mn-ea"/>
                <a:cs typeface="+mn-cs"/>
              </a:rPr>
            </a:br>
            <a:r>
              <a:rPr kumimoji="0" lang="en-US" altLang="ko-KR" sz="1500" b="1" i="0" u="none" strike="noStrike" kern="1200" cap="none" spc="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SQL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29C7C8"/>
                </a:solidFill>
                <a:latin typeface="+mn-lt"/>
                <a:ea typeface="+mn-ea"/>
                <a:cs typeface="+mn-cs"/>
              </a:rPr>
              <a:t>Script point &gt;&gt;</a:t>
            </a:r>
            <a:r>
              <a:rPr lang="en-US" altLang="ko-KR" sz="1500" b="1">
                <a:solidFill>
                  <a:srgbClr val="29C7C8"/>
                </a:solidFill>
              </a:rPr>
              <a:t> VIEW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65535" y="315030"/>
            <a:ext cx="651272" cy="707231"/>
            <a:chOff x="5924550" y="2313384"/>
            <a:chExt cx="651272" cy="707231"/>
          </a:xfrm>
        </p:grpSpPr>
        <p:sp>
          <p:nvSpPr>
            <p:cNvPr id="23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2276856"/>
            <a:ext cx="9144000" cy="2304288"/>
          </a:xfrm>
          <a:prstGeom prst="rect">
            <a:avLst/>
          </a:prstGeom>
          <a:solidFill>
            <a:srgbClr val="29C7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1241583" y="2926112"/>
            <a:ext cx="6660833" cy="1005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chemeClr val="lt1"/>
                </a:solidFill>
              </a:rPr>
              <a:t>P</a:t>
            </a:r>
            <a:r>
              <a:rPr lang="en-US" altLang="ko-KR" sz="6000" b="1" dirty="0"/>
              <a:t>rogram </a:t>
            </a:r>
            <a:r>
              <a:rPr lang="ko-KR" altLang="en-US" sz="6000" b="1" dirty="0" err="1">
                <a:solidFill>
                  <a:schemeClr val="lt1"/>
                </a:solidFill>
              </a:rPr>
              <a:t>레고레고</a:t>
            </a:r>
            <a:endParaRPr lang="ko-KR" altLang="en-US" sz="6000" b="1" dirty="0">
              <a:solidFill>
                <a:schemeClr val="lt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 rot="2395">
            <a:off x="803197" y="1053348"/>
            <a:ext cx="2112169" cy="1222772"/>
            <a:chOff x="883444" y="1085848"/>
            <a:chExt cx="2112169" cy="1222772"/>
          </a:xfrm>
        </p:grpSpPr>
        <p:sp>
          <p:nvSpPr>
            <p:cNvPr id="47" name="Freeform 60"/>
            <p:cNvSpPr>
              <a:spLocks noEditPoints="1"/>
            </p:cNvSpPr>
            <p:nvPr/>
          </p:nvSpPr>
          <p:spPr>
            <a:xfrm>
              <a:off x="1257300" y="1484709"/>
              <a:ext cx="258366" cy="823912"/>
            </a:xfrm>
            <a:custGeom>
              <a:avLst/>
              <a:gdLst>
                <a:gd name="T0" fmla="*/ 159 w 217"/>
                <a:gd name="T1" fmla="*/ 525 h 692"/>
                <a:gd name="T2" fmla="*/ 194 w 217"/>
                <a:gd name="T3" fmla="*/ 489 h 692"/>
                <a:gd name="T4" fmla="*/ 114 w 217"/>
                <a:gd name="T5" fmla="*/ 489 h 692"/>
                <a:gd name="T6" fmla="*/ 149 w 217"/>
                <a:gd name="T7" fmla="*/ 525 h 692"/>
                <a:gd name="T8" fmla="*/ 114 w 217"/>
                <a:gd name="T9" fmla="*/ 489 h 692"/>
                <a:gd name="T10" fmla="*/ 70 w 217"/>
                <a:gd name="T11" fmla="*/ 525 h 692"/>
                <a:gd name="T12" fmla="*/ 105 w 217"/>
                <a:gd name="T13" fmla="*/ 489 h 692"/>
                <a:gd name="T14" fmla="*/ 25 w 217"/>
                <a:gd name="T15" fmla="*/ 489 h 692"/>
                <a:gd name="T16" fmla="*/ 60 w 217"/>
                <a:gd name="T17" fmla="*/ 525 h 692"/>
                <a:gd name="T18" fmla="*/ 25 w 217"/>
                <a:gd name="T19" fmla="*/ 489 h 692"/>
                <a:gd name="T20" fmla="*/ 159 w 217"/>
                <a:gd name="T21" fmla="*/ 476 h 692"/>
                <a:gd name="T22" fmla="*/ 194 w 217"/>
                <a:gd name="T23" fmla="*/ 441 h 692"/>
                <a:gd name="T24" fmla="*/ 114 w 217"/>
                <a:gd name="T25" fmla="*/ 441 h 692"/>
                <a:gd name="T26" fmla="*/ 149 w 217"/>
                <a:gd name="T27" fmla="*/ 476 h 692"/>
                <a:gd name="T28" fmla="*/ 114 w 217"/>
                <a:gd name="T29" fmla="*/ 441 h 692"/>
                <a:gd name="T30" fmla="*/ 70 w 217"/>
                <a:gd name="T31" fmla="*/ 476 h 692"/>
                <a:gd name="T32" fmla="*/ 105 w 217"/>
                <a:gd name="T33" fmla="*/ 441 h 692"/>
                <a:gd name="T34" fmla="*/ 25 w 217"/>
                <a:gd name="T35" fmla="*/ 441 h 692"/>
                <a:gd name="T36" fmla="*/ 60 w 217"/>
                <a:gd name="T37" fmla="*/ 476 h 692"/>
                <a:gd name="T38" fmla="*/ 25 w 217"/>
                <a:gd name="T39" fmla="*/ 441 h 692"/>
                <a:gd name="T40" fmla="*/ 159 w 217"/>
                <a:gd name="T41" fmla="*/ 428 h 692"/>
                <a:gd name="T42" fmla="*/ 194 w 217"/>
                <a:gd name="T43" fmla="*/ 393 h 692"/>
                <a:gd name="T44" fmla="*/ 114 w 217"/>
                <a:gd name="T45" fmla="*/ 393 h 692"/>
                <a:gd name="T46" fmla="*/ 149 w 217"/>
                <a:gd name="T47" fmla="*/ 428 h 692"/>
                <a:gd name="T48" fmla="*/ 114 w 217"/>
                <a:gd name="T49" fmla="*/ 393 h 692"/>
                <a:gd name="T50" fmla="*/ 70 w 217"/>
                <a:gd name="T51" fmla="*/ 428 h 692"/>
                <a:gd name="T52" fmla="*/ 105 w 217"/>
                <a:gd name="T53" fmla="*/ 393 h 692"/>
                <a:gd name="T54" fmla="*/ 25 w 217"/>
                <a:gd name="T55" fmla="*/ 393 h 692"/>
                <a:gd name="T56" fmla="*/ 60 w 217"/>
                <a:gd name="T57" fmla="*/ 428 h 692"/>
                <a:gd name="T58" fmla="*/ 25 w 217"/>
                <a:gd name="T59" fmla="*/ 393 h 692"/>
                <a:gd name="T60" fmla="*/ 159 w 217"/>
                <a:gd name="T61" fmla="*/ 379 h 692"/>
                <a:gd name="T62" fmla="*/ 194 w 217"/>
                <a:gd name="T63" fmla="*/ 344 h 692"/>
                <a:gd name="T64" fmla="*/ 114 w 217"/>
                <a:gd name="T65" fmla="*/ 344 h 692"/>
                <a:gd name="T66" fmla="*/ 149 w 217"/>
                <a:gd name="T67" fmla="*/ 379 h 692"/>
                <a:gd name="T68" fmla="*/ 114 w 217"/>
                <a:gd name="T69" fmla="*/ 344 h 692"/>
                <a:gd name="T70" fmla="*/ 70 w 217"/>
                <a:gd name="T71" fmla="*/ 379 h 692"/>
                <a:gd name="T72" fmla="*/ 105 w 217"/>
                <a:gd name="T73" fmla="*/ 344 h 692"/>
                <a:gd name="T74" fmla="*/ 25 w 217"/>
                <a:gd name="T75" fmla="*/ 344 h 692"/>
                <a:gd name="T76" fmla="*/ 60 w 217"/>
                <a:gd name="T77" fmla="*/ 379 h 692"/>
                <a:gd name="T78" fmla="*/ 25 w 217"/>
                <a:gd name="T79" fmla="*/ 344 h 692"/>
                <a:gd name="T80" fmla="*/ 132 w 217"/>
                <a:gd name="T81" fmla="*/ 302 h 692"/>
                <a:gd name="T82" fmla="*/ 156 w 217"/>
                <a:gd name="T83" fmla="*/ 90 h 692"/>
                <a:gd name="T84" fmla="*/ 88 w 217"/>
                <a:gd name="T85" fmla="*/ 90 h 692"/>
                <a:gd name="T86" fmla="*/ 113 w 217"/>
                <a:gd name="T87" fmla="*/ 302 h 692"/>
                <a:gd name="T88" fmla="*/ 88 w 217"/>
                <a:gd name="T89" fmla="*/ 90 h 692"/>
                <a:gd name="T90" fmla="*/ 43 w 217"/>
                <a:gd name="T91" fmla="*/ 302 h 692"/>
                <a:gd name="T92" fmla="*/ 68 w 217"/>
                <a:gd name="T93" fmla="*/ 90 h 692"/>
                <a:gd name="T94" fmla="*/ 132 w 217"/>
                <a:gd name="T95" fmla="*/ 0 h 692"/>
                <a:gd name="T96" fmla="*/ 143 w 217"/>
                <a:gd name="T97" fmla="*/ 35 h 692"/>
                <a:gd name="T98" fmla="*/ 156 w 217"/>
                <a:gd name="T99" fmla="*/ 56 h 692"/>
                <a:gd name="T100" fmla="*/ 185 w 217"/>
                <a:gd name="T101" fmla="*/ 318 h 692"/>
                <a:gd name="T102" fmla="*/ 217 w 217"/>
                <a:gd name="T103" fmla="*/ 692 h 692"/>
                <a:gd name="T104" fmla="*/ 0 w 217"/>
                <a:gd name="T105" fmla="*/ 318 h 692"/>
                <a:gd name="T106" fmla="*/ 16 w 217"/>
                <a:gd name="T107" fmla="*/ 56 h 692"/>
                <a:gd name="T108" fmla="*/ 117 w 217"/>
                <a:gd name="T109" fmla="*/ 35 h 692"/>
                <a:gd name="T110" fmla="*/ 132 w 217"/>
                <a:gd name="T111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7" h="692">
                  <a:moveTo>
                    <a:pt x="159" y="489"/>
                  </a:moveTo>
                  <a:lnTo>
                    <a:pt x="159" y="525"/>
                  </a:lnTo>
                  <a:lnTo>
                    <a:pt x="194" y="525"/>
                  </a:lnTo>
                  <a:lnTo>
                    <a:pt x="194" y="489"/>
                  </a:lnTo>
                  <a:lnTo>
                    <a:pt x="159" y="489"/>
                  </a:lnTo>
                  <a:close/>
                  <a:moveTo>
                    <a:pt x="114" y="489"/>
                  </a:moveTo>
                  <a:lnTo>
                    <a:pt x="114" y="525"/>
                  </a:lnTo>
                  <a:lnTo>
                    <a:pt x="149" y="525"/>
                  </a:lnTo>
                  <a:lnTo>
                    <a:pt x="149" y="489"/>
                  </a:lnTo>
                  <a:lnTo>
                    <a:pt x="114" y="489"/>
                  </a:lnTo>
                  <a:close/>
                  <a:moveTo>
                    <a:pt x="70" y="489"/>
                  </a:moveTo>
                  <a:lnTo>
                    <a:pt x="70" y="525"/>
                  </a:lnTo>
                  <a:lnTo>
                    <a:pt x="105" y="525"/>
                  </a:lnTo>
                  <a:lnTo>
                    <a:pt x="105" y="489"/>
                  </a:lnTo>
                  <a:lnTo>
                    <a:pt x="70" y="489"/>
                  </a:lnTo>
                  <a:close/>
                  <a:moveTo>
                    <a:pt x="25" y="489"/>
                  </a:moveTo>
                  <a:lnTo>
                    <a:pt x="25" y="525"/>
                  </a:lnTo>
                  <a:lnTo>
                    <a:pt x="60" y="525"/>
                  </a:lnTo>
                  <a:lnTo>
                    <a:pt x="60" y="489"/>
                  </a:lnTo>
                  <a:lnTo>
                    <a:pt x="25" y="489"/>
                  </a:lnTo>
                  <a:close/>
                  <a:moveTo>
                    <a:pt x="159" y="441"/>
                  </a:moveTo>
                  <a:lnTo>
                    <a:pt x="159" y="476"/>
                  </a:lnTo>
                  <a:lnTo>
                    <a:pt x="194" y="476"/>
                  </a:lnTo>
                  <a:lnTo>
                    <a:pt x="194" y="441"/>
                  </a:lnTo>
                  <a:lnTo>
                    <a:pt x="159" y="441"/>
                  </a:lnTo>
                  <a:close/>
                  <a:moveTo>
                    <a:pt x="114" y="441"/>
                  </a:moveTo>
                  <a:lnTo>
                    <a:pt x="114" y="476"/>
                  </a:lnTo>
                  <a:lnTo>
                    <a:pt x="149" y="476"/>
                  </a:lnTo>
                  <a:lnTo>
                    <a:pt x="149" y="441"/>
                  </a:lnTo>
                  <a:lnTo>
                    <a:pt x="114" y="441"/>
                  </a:lnTo>
                  <a:close/>
                  <a:moveTo>
                    <a:pt x="70" y="441"/>
                  </a:moveTo>
                  <a:lnTo>
                    <a:pt x="70" y="476"/>
                  </a:lnTo>
                  <a:lnTo>
                    <a:pt x="105" y="476"/>
                  </a:lnTo>
                  <a:lnTo>
                    <a:pt x="105" y="441"/>
                  </a:lnTo>
                  <a:lnTo>
                    <a:pt x="70" y="441"/>
                  </a:lnTo>
                  <a:close/>
                  <a:moveTo>
                    <a:pt x="25" y="441"/>
                  </a:moveTo>
                  <a:lnTo>
                    <a:pt x="25" y="476"/>
                  </a:lnTo>
                  <a:lnTo>
                    <a:pt x="60" y="476"/>
                  </a:lnTo>
                  <a:lnTo>
                    <a:pt x="60" y="441"/>
                  </a:lnTo>
                  <a:lnTo>
                    <a:pt x="25" y="441"/>
                  </a:lnTo>
                  <a:close/>
                  <a:moveTo>
                    <a:pt x="159" y="393"/>
                  </a:moveTo>
                  <a:lnTo>
                    <a:pt x="159" y="428"/>
                  </a:lnTo>
                  <a:lnTo>
                    <a:pt x="194" y="428"/>
                  </a:lnTo>
                  <a:lnTo>
                    <a:pt x="194" y="393"/>
                  </a:lnTo>
                  <a:lnTo>
                    <a:pt x="159" y="393"/>
                  </a:lnTo>
                  <a:close/>
                  <a:moveTo>
                    <a:pt x="114" y="393"/>
                  </a:moveTo>
                  <a:lnTo>
                    <a:pt x="114" y="428"/>
                  </a:lnTo>
                  <a:lnTo>
                    <a:pt x="149" y="428"/>
                  </a:lnTo>
                  <a:lnTo>
                    <a:pt x="149" y="393"/>
                  </a:lnTo>
                  <a:lnTo>
                    <a:pt x="114" y="393"/>
                  </a:lnTo>
                  <a:close/>
                  <a:moveTo>
                    <a:pt x="70" y="393"/>
                  </a:moveTo>
                  <a:lnTo>
                    <a:pt x="70" y="428"/>
                  </a:lnTo>
                  <a:lnTo>
                    <a:pt x="105" y="428"/>
                  </a:lnTo>
                  <a:lnTo>
                    <a:pt x="105" y="393"/>
                  </a:lnTo>
                  <a:lnTo>
                    <a:pt x="70" y="393"/>
                  </a:lnTo>
                  <a:close/>
                  <a:moveTo>
                    <a:pt x="25" y="393"/>
                  </a:moveTo>
                  <a:lnTo>
                    <a:pt x="25" y="428"/>
                  </a:lnTo>
                  <a:lnTo>
                    <a:pt x="60" y="428"/>
                  </a:lnTo>
                  <a:lnTo>
                    <a:pt x="60" y="393"/>
                  </a:lnTo>
                  <a:lnTo>
                    <a:pt x="25" y="393"/>
                  </a:lnTo>
                  <a:close/>
                  <a:moveTo>
                    <a:pt x="159" y="344"/>
                  </a:moveTo>
                  <a:lnTo>
                    <a:pt x="159" y="379"/>
                  </a:lnTo>
                  <a:lnTo>
                    <a:pt x="194" y="379"/>
                  </a:lnTo>
                  <a:lnTo>
                    <a:pt x="194" y="344"/>
                  </a:lnTo>
                  <a:lnTo>
                    <a:pt x="159" y="344"/>
                  </a:lnTo>
                  <a:close/>
                  <a:moveTo>
                    <a:pt x="114" y="344"/>
                  </a:moveTo>
                  <a:lnTo>
                    <a:pt x="114" y="379"/>
                  </a:lnTo>
                  <a:lnTo>
                    <a:pt x="149" y="379"/>
                  </a:lnTo>
                  <a:lnTo>
                    <a:pt x="149" y="344"/>
                  </a:lnTo>
                  <a:lnTo>
                    <a:pt x="114" y="344"/>
                  </a:lnTo>
                  <a:close/>
                  <a:moveTo>
                    <a:pt x="70" y="344"/>
                  </a:moveTo>
                  <a:lnTo>
                    <a:pt x="70" y="379"/>
                  </a:lnTo>
                  <a:lnTo>
                    <a:pt x="105" y="379"/>
                  </a:lnTo>
                  <a:lnTo>
                    <a:pt x="105" y="344"/>
                  </a:lnTo>
                  <a:lnTo>
                    <a:pt x="70" y="344"/>
                  </a:lnTo>
                  <a:close/>
                  <a:moveTo>
                    <a:pt x="25" y="344"/>
                  </a:moveTo>
                  <a:lnTo>
                    <a:pt x="25" y="379"/>
                  </a:lnTo>
                  <a:lnTo>
                    <a:pt x="60" y="379"/>
                  </a:lnTo>
                  <a:lnTo>
                    <a:pt x="60" y="344"/>
                  </a:lnTo>
                  <a:lnTo>
                    <a:pt x="25" y="344"/>
                  </a:lnTo>
                  <a:close/>
                  <a:moveTo>
                    <a:pt x="132" y="90"/>
                  </a:moveTo>
                  <a:lnTo>
                    <a:pt x="132" y="302"/>
                  </a:lnTo>
                  <a:lnTo>
                    <a:pt x="156" y="302"/>
                  </a:lnTo>
                  <a:lnTo>
                    <a:pt x="156" y="90"/>
                  </a:lnTo>
                  <a:lnTo>
                    <a:pt x="132" y="90"/>
                  </a:lnTo>
                  <a:close/>
                  <a:moveTo>
                    <a:pt x="88" y="90"/>
                  </a:moveTo>
                  <a:lnTo>
                    <a:pt x="88" y="302"/>
                  </a:lnTo>
                  <a:lnTo>
                    <a:pt x="113" y="302"/>
                  </a:lnTo>
                  <a:lnTo>
                    <a:pt x="113" y="90"/>
                  </a:lnTo>
                  <a:lnTo>
                    <a:pt x="88" y="90"/>
                  </a:lnTo>
                  <a:close/>
                  <a:moveTo>
                    <a:pt x="43" y="90"/>
                  </a:moveTo>
                  <a:lnTo>
                    <a:pt x="43" y="302"/>
                  </a:lnTo>
                  <a:lnTo>
                    <a:pt x="68" y="302"/>
                  </a:lnTo>
                  <a:lnTo>
                    <a:pt x="68" y="90"/>
                  </a:lnTo>
                  <a:lnTo>
                    <a:pt x="43" y="90"/>
                  </a:lnTo>
                  <a:close/>
                  <a:moveTo>
                    <a:pt x="132" y="0"/>
                  </a:moveTo>
                  <a:lnTo>
                    <a:pt x="143" y="0"/>
                  </a:lnTo>
                  <a:lnTo>
                    <a:pt x="143" y="35"/>
                  </a:lnTo>
                  <a:lnTo>
                    <a:pt x="156" y="35"/>
                  </a:lnTo>
                  <a:lnTo>
                    <a:pt x="156" y="56"/>
                  </a:lnTo>
                  <a:lnTo>
                    <a:pt x="185" y="56"/>
                  </a:lnTo>
                  <a:lnTo>
                    <a:pt x="185" y="318"/>
                  </a:lnTo>
                  <a:lnTo>
                    <a:pt x="217" y="318"/>
                  </a:lnTo>
                  <a:lnTo>
                    <a:pt x="217" y="692"/>
                  </a:lnTo>
                  <a:lnTo>
                    <a:pt x="0" y="692"/>
                  </a:lnTo>
                  <a:lnTo>
                    <a:pt x="0" y="318"/>
                  </a:lnTo>
                  <a:lnTo>
                    <a:pt x="16" y="318"/>
                  </a:lnTo>
                  <a:lnTo>
                    <a:pt x="16" y="56"/>
                  </a:lnTo>
                  <a:lnTo>
                    <a:pt x="117" y="56"/>
                  </a:lnTo>
                  <a:lnTo>
                    <a:pt x="117" y="35"/>
                  </a:lnTo>
                  <a:lnTo>
                    <a:pt x="132" y="3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158879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8" name="Freeform 135"/>
            <p:cNvSpPr>
              <a:spLocks noEditPoints="1"/>
            </p:cNvSpPr>
            <p:nvPr/>
          </p:nvSpPr>
          <p:spPr>
            <a:xfrm>
              <a:off x="883444" y="1207293"/>
              <a:ext cx="277416" cy="1101328"/>
            </a:xfrm>
            <a:custGeom>
              <a:avLst/>
              <a:gdLst>
                <a:gd name="T0" fmla="*/ 203 w 233"/>
                <a:gd name="T1" fmla="*/ 805 h 925"/>
                <a:gd name="T2" fmla="*/ 94 w 233"/>
                <a:gd name="T3" fmla="*/ 749 h 925"/>
                <a:gd name="T4" fmla="*/ 141 w 233"/>
                <a:gd name="T5" fmla="*/ 749 h 925"/>
                <a:gd name="T6" fmla="*/ 31 w 233"/>
                <a:gd name="T7" fmla="*/ 805 h 925"/>
                <a:gd name="T8" fmla="*/ 31 w 233"/>
                <a:gd name="T9" fmla="*/ 749 h 925"/>
                <a:gd name="T10" fmla="*/ 203 w 233"/>
                <a:gd name="T11" fmla="*/ 730 h 925"/>
                <a:gd name="T12" fmla="*/ 94 w 233"/>
                <a:gd name="T13" fmla="*/ 674 h 925"/>
                <a:gd name="T14" fmla="*/ 141 w 233"/>
                <a:gd name="T15" fmla="*/ 674 h 925"/>
                <a:gd name="T16" fmla="*/ 31 w 233"/>
                <a:gd name="T17" fmla="*/ 730 h 925"/>
                <a:gd name="T18" fmla="*/ 31 w 233"/>
                <a:gd name="T19" fmla="*/ 674 h 925"/>
                <a:gd name="T20" fmla="*/ 203 w 233"/>
                <a:gd name="T21" fmla="*/ 656 h 925"/>
                <a:gd name="T22" fmla="*/ 94 w 233"/>
                <a:gd name="T23" fmla="*/ 599 h 925"/>
                <a:gd name="T24" fmla="*/ 141 w 233"/>
                <a:gd name="T25" fmla="*/ 599 h 925"/>
                <a:gd name="T26" fmla="*/ 31 w 233"/>
                <a:gd name="T27" fmla="*/ 656 h 925"/>
                <a:gd name="T28" fmla="*/ 31 w 233"/>
                <a:gd name="T29" fmla="*/ 599 h 925"/>
                <a:gd name="T30" fmla="*/ 203 w 233"/>
                <a:gd name="T31" fmla="*/ 581 h 925"/>
                <a:gd name="T32" fmla="*/ 94 w 233"/>
                <a:gd name="T33" fmla="*/ 525 h 925"/>
                <a:gd name="T34" fmla="*/ 141 w 233"/>
                <a:gd name="T35" fmla="*/ 525 h 925"/>
                <a:gd name="T36" fmla="*/ 31 w 233"/>
                <a:gd name="T37" fmla="*/ 581 h 925"/>
                <a:gd name="T38" fmla="*/ 31 w 233"/>
                <a:gd name="T39" fmla="*/ 525 h 925"/>
                <a:gd name="T40" fmla="*/ 203 w 233"/>
                <a:gd name="T41" fmla="*/ 506 h 925"/>
                <a:gd name="T42" fmla="*/ 94 w 233"/>
                <a:gd name="T43" fmla="*/ 450 h 925"/>
                <a:gd name="T44" fmla="*/ 141 w 233"/>
                <a:gd name="T45" fmla="*/ 450 h 925"/>
                <a:gd name="T46" fmla="*/ 31 w 233"/>
                <a:gd name="T47" fmla="*/ 506 h 925"/>
                <a:gd name="T48" fmla="*/ 31 w 233"/>
                <a:gd name="T49" fmla="*/ 450 h 925"/>
                <a:gd name="T50" fmla="*/ 203 w 233"/>
                <a:gd name="T51" fmla="*/ 432 h 925"/>
                <a:gd name="T52" fmla="*/ 94 w 233"/>
                <a:gd name="T53" fmla="*/ 376 h 925"/>
                <a:gd name="T54" fmla="*/ 141 w 233"/>
                <a:gd name="T55" fmla="*/ 376 h 925"/>
                <a:gd name="T56" fmla="*/ 31 w 233"/>
                <a:gd name="T57" fmla="*/ 432 h 925"/>
                <a:gd name="T58" fmla="*/ 31 w 233"/>
                <a:gd name="T59" fmla="*/ 376 h 925"/>
                <a:gd name="T60" fmla="*/ 203 w 233"/>
                <a:gd name="T61" fmla="*/ 357 h 925"/>
                <a:gd name="T62" fmla="*/ 94 w 233"/>
                <a:gd name="T63" fmla="*/ 301 h 925"/>
                <a:gd name="T64" fmla="*/ 141 w 233"/>
                <a:gd name="T65" fmla="*/ 301 h 925"/>
                <a:gd name="T66" fmla="*/ 31 w 233"/>
                <a:gd name="T67" fmla="*/ 357 h 925"/>
                <a:gd name="T68" fmla="*/ 31 w 233"/>
                <a:gd name="T69" fmla="*/ 301 h 925"/>
                <a:gd name="T70" fmla="*/ 203 w 233"/>
                <a:gd name="T71" fmla="*/ 283 h 925"/>
                <a:gd name="T72" fmla="*/ 94 w 233"/>
                <a:gd name="T73" fmla="*/ 226 h 925"/>
                <a:gd name="T74" fmla="*/ 141 w 233"/>
                <a:gd name="T75" fmla="*/ 226 h 925"/>
                <a:gd name="T76" fmla="*/ 31 w 233"/>
                <a:gd name="T77" fmla="*/ 283 h 925"/>
                <a:gd name="T78" fmla="*/ 31 w 233"/>
                <a:gd name="T79" fmla="*/ 226 h 925"/>
                <a:gd name="T80" fmla="*/ 128 w 233"/>
                <a:gd name="T81" fmla="*/ 102 h 925"/>
                <a:gd name="T82" fmla="*/ 190 w 233"/>
                <a:gd name="T83" fmla="*/ 128 h 925"/>
                <a:gd name="T84" fmla="*/ 216 w 233"/>
                <a:gd name="T85" fmla="*/ 184 h 925"/>
                <a:gd name="T86" fmla="*/ 0 w 233"/>
                <a:gd name="T87" fmla="*/ 925 h 925"/>
                <a:gd name="T88" fmla="*/ 30 w 233"/>
                <a:gd name="T89" fmla="*/ 163 h 925"/>
                <a:gd name="T90" fmla="*/ 69 w 233"/>
                <a:gd name="T91" fmla="*/ 116 h 925"/>
                <a:gd name="T92" fmla="*/ 113 w 233"/>
                <a:gd name="T93" fmla="*/ 0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3" h="925">
                  <a:moveTo>
                    <a:pt x="156" y="749"/>
                  </a:moveTo>
                  <a:lnTo>
                    <a:pt x="156" y="805"/>
                  </a:lnTo>
                  <a:lnTo>
                    <a:pt x="203" y="805"/>
                  </a:lnTo>
                  <a:lnTo>
                    <a:pt x="203" y="749"/>
                  </a:lnTo>
                  <a:lnTo>
                    <a:pt x="156" y="749"/>
                  </a:lnTo>
                  <a:close/>
                  <a:moveTo>
                    <a:pt x="94" y="749"/>
                  </a:moveTo>
                  <a:lnTo>
                    <a:pt x="94" y="805"/>
                  </a:lnTo>
                  <a:lnTo>
                    <a:pt x="141" y="805"/>
                  </a:lnTo>
                  <a:lnTo>
                    <a:pt x="141" y="749"/>
                  </a:lnTo>
                  <a:lnTo>
                    <a:pt x="94" y="749"/>
                  </a:lnTo>
                  <a:close/>
                  <a:moveTo>
                    <a:pt x="31" y="749"/>
                  </a:moveTo>
                  <a:lnTo>
                    <a:pt x="31" y="805"/>
                  </a:lnTo>
                  <a:lnTo>
                    <a:pt x="78" y="805"/>
                  </a:lnTo>
                  <a:lnTo>
                    <a:pt x="78" y="749"/>
                  </a:lnTo>
                  <a:lnTo>
                    <a:pt x="31" y="749"/>
                  </a:lnTo>
                  <a:close/>
                  <a:moveTo>
                    <a:pt x="156" y="674"/>
                  </a:moveTo>
                  <a:lnTo>
                    <a:pt x="156" y="730"/>
                  </a:lnTo>
                  <a:lnTo>
                    <a:pt x="203" y="730"/>
                  </a:lnTo>
                  <a:lnTo>
                    <a:pt x="203" y="674"/>
                  </a:lnTo>
                  <a:lnTo>
                    <a:pt x="156" y="674"/>
                  </a:lnTo>
                  <a:close/>
                  <a:moveTo>
                    <a:pt x="94" y="674"/>
                  </a:moveTo>
                  <a:lnTo>
                    <a:pt x="94" y="730"/>
                  </a:lnTo>
                  <a:lnTo>
                    <a:pt x="141" y="730"/>
                  </a:lnTo>
                  <a:lnTo>
                    <a:pt x="141" y="674"/>
                  </a:lnTo>
                  <a:lnTo>
                    <a:pt x="94" y="674"/>
                  </a:lnTo>
                  <a:close/>
                  <a:moveTo>
                    <a:pt x="31" y="674"/>
                  </a:moveTo>
                  <a:lnTo>
                    <a:pt x="31" y="730"/>
                  </a:lnTo>
                  <a:lnTo>
                    <a:pt x="78" y="730"/>
                  </a:lnTo>
                  <a:lnTo>
                    <a:pt x="78" y="674"/>
                  </a:lnTo>
                  <a:lnTo>
                    <a:pt x="31" y="674"/>
                  </a:lnTo>
                  <a:close/>
                  <a:moveTo>
                    <a:pt x="156" y="599"/>
                  </a:moveTo>
                  <a:lnTo>
                    <a:pt x="156" y="656"/>
                  </a:lnTo>
                  <a:lnTo>
                    <a:pt x="203" y="656"/>
                  </a:lnTo>
                  <a:lnTo>
                    <a:pt x="203" y="599"/>
                  </a:lnTo>
                  <a:lnTo>
                    <a:pt x="156" y="599"/>
                  </a:lnTo>
                  <a:close/>
                  <a:moveTo>
                    <a:pt x="94" y="599"/>
                  </a:moveTo>
                  <a:lnTo>
                    <a:pt x="94" y="656"/>
                  </a:lnTo>
                  <a:lnTo>
                    <a:pt x="141" y="656"/>
                  </a:lnTo>
                  <a:lnTo>
                    <a:pt x="141" y="599"/>
                  </a:lnTo>
                  <a:lnTo>
                    <a:pt x="94" y="599"/>
                  </a:lnTo>
                  <a:close/>
                  <a:moveTo>
                    <a:pt x="31" y="599"/>
                  </a:moveTo>
                  <a:lnTo>
                    <a:pt x="31" y="656"/>
                  </a:lnTo>
                  <a:lnTo>
                    <a:pt x="78" y="656"/>
                  </a:lnTo>
                  <a:lnTo>
                    <a:pt x="78" y="599"/>
                  </a:lnTo>
                  <a:lnTo>
                    <a:pt x="31" y="599"/>
                  </a:lnTo>
                  <a:close/>
                  <a:moveTo>
                    <a:pt x="156" y="525"/>
                  </a:moveTo>
                  <a:lnTo>
                    <a:pt x="156" y="581"/>
                  </a:lnTo>
                  <a:lnTo>
                    <a:pt x="203" y="581"/>
                  </a:lnTo>
                  <a:lnTo>
                    <a:pt x="203" y="525"/>
                  </a:lnTo>
                  <a:lnTo>
                    <a:pt x="156" y="525"/>
                  </a:lnTo>
                  <a:close/>
                  <a:moveTo>
                    <a:pt x="94" y="525"/>
                  </a:moveTo>
                  <a:lnTo>
                    <a:pt x="94" y="581"/>
                  </a:lnTo>
                  <a:lnTo>
                    <a:pt x="141" y="581"/>
                  </a:lnTo>
                  <a:lnTo>
                    <a:pt x="141" y="525"/>
                  </a:lnTo>
                  <a:lnTo>
                    <a:pt x="94" y="525"/>
                  </a:lnTo>
                  <a:close/>
                  <a:moveTo>
                    <a:pt x="31" y="525"/>
                  </a:moveTo>
                  <a:lnTo>
                    <a:pt x="31" y="581"/>
                  </a:lnTo>
                  <a:lnTo>
                    <a:pt x="78" y="581"/>
                  </a:lnTo>
                  <a:lnTo>
                    <a:pt x="78" y="525"/>
                  </a:lnTo>
                  <a:lnTo>
                    <a:pt x="31" y="525"/>
                  </a:lnTo>
                  <a:close/>
                  <a:moveTo>
                    <a:pt x="156" y="450"/>
                  </a:moveTo>
                  <a:lnTo>
                    <a:pt x="156" y="506"/>
                  </a:lnTo>
                  <a:lnTo>
                    <a:pt x="203" y="506"/>
                  </a:lnTo>
                  <a:lnTo>
                    <a:pt x="203" y="450"/>
                  </a:lnTo>
                  <a:lnTo>
                    <a:pt x="156" y="450"/>
                  </a:lnTo>
                  <a:close/>
                  <a:moveTo>
                    <a:pt x="94" y="450"/>
                  </a:moveTo>
                  <a:lnTo>
                    <a:pt x="94" y="506"/>
                  </a:lnTo>
                  <a:lnTo>
                    <a:pt x="141" y="506"/>
                  </a:lnTo>
                  <a:lnTo>
                    <a:pt x="141" y="450"/>
                  </a:lnTo>
                  <a:lnTo>
                    <a:pt x="94" y="450"/>
                  </a:lnTo>
                  <a:close/>
                  <a:moveTo>
                    <a:pt x="31" y="450"/>
                  </a:moveTo>
                  <a:lnTo>
                    <a:pt x="31" y="506"/>
                  </a:lnTo>
                  <a:lnTo>
                    <a:pt x="78" y="506"/>
                  </a:lnTo>
                  <a:lnTo>
                    <a:pt x="78" y="450"/>
                  </a:lnTo>
                  <a:lnTo>
                    <a:pt x="31" y="450"/>
                  </a:lnTo>
                  <a:close/>
                  <a:moveTo>
                    <a:pt x="156" y="376"/>
                  </a:moveTo>
                  <a:lnTo>
                    <a:pt x="156" y="432"/>
                  </a:lnTo>
                  <a:lnTo>
                    <a:pt x="203" y="432"/>
                  </a:lnTo>
                  <a:lnTo>
                    <a:pt x="203" y="376"/>
                  </a:lnTo>
                  <a:lnTo>
                    <a:pt x="156" y="376"/>
                  </a:lnTo>
                  <a:close/>
                  <a:moveTo>
                    <a:pt x="94" y="376"/>
                  </a:moveTo>
                  <a:lnTo>
                    <a:pt x="94" y="432"/>
                  </a:lnTo>
                  <a:lnTo>
                    <a:pt x="141" y="432"/>
                  </a:lnTo>
                  <a:lnTo>
                    <a:pt x="141" y="376"/>
                  </a:lnTo>
                  <a:lnTo>
                    <a:pt x="94" y="376"/>
                  </a:lnTo>
                  <a:close/>
                  <a:moveTo>
                    <a:pt x="31" y="376"/>
                  </a:moveTo>
                  <a:lnTo>
                    <a:pt x="31" y="432"/>
                  </a:lnTo>
                  <a:lnTo>
                    <a:pt x="78" y="432"/>
                  </a:lnTo>
                  <a:lnTo>
                    <a:pt x="78" y="376"/>
                  </a:lnTo>
                  <a:lnTo>
                    <a:pt x="31" y="376"/>
                  </a:lnTo>
                  <a:close/>
                  <a:moveTo>
                    <a:pt x="156" y="301"/>
                  </a:moveTo>
                  <a:lnTo>
                    <a:pt x="156" y="357"/>
                  </a:lnTo>
                  <a:lnTo>
                    <a:pt x="203" y="357"/>
                  </a:lnTo>
                  <a:lnTo>
                    <a:pt x="203" y="301"/>
                  </a:lnTo>
                  <a:lnTo>
                    <a:pt x="156" y="301"/>
                  </a:lnTo>
                  <a:close/>
                  <a:moveTo>
                    <a:pt x="94" y="301"/>
                  </a:moveTo>
                  <a:lnTo>
                    <a:pt x="94" y="357"/>
                  </a:lnTo>
                  <a:lnTo>
                    <a:pt x="141" y="357"/>
                  </a:lnTo>
                  <a:lnTo>
                    <a:pt x="141" y="301"/>
                  </a:lnTo>
                  <a:lnTo>
                    <a:pt x="94" y="301"/>
                  </a:lnTo>
                  <a:close/>
                  <a:moveTo>
                    <a:pt x="31" y="301"/>
                  </a:moveTo>
                  <a:lnTo>
                    <a:pt x="31" y="357"/>
                  </a:lnTo>
                  <a:lnTo>
                    <a:pt x="78" y="357"/>
                  </a:lnTo>
                  <a:lnTo>
                    <a:pt x="78" y="301"/>
                  </a:lnTo>
                  <a:lnTo>
                    <a:pt x="31" y="301"/>
                  </a:lnTo>
                  <a:close/>
                  <a:moveTo>
                    <a:pt x="156" y="226"/>
                  </a:moveTo>
                  <a:lnTo>
                    <a:pt x="156" y="283"/>
                  </a:lnTo>
                  <a:lnTo>
                    <a:pt x="203" y="283"/>
                  </a:lnTo>
                  <a:lnTo>
                    <a:pt x="203" y="226"/>
                  </a:lnTo>
                  <a:lnTo>
                    <a:pt x="156" y="226"/>
                  </a:lnTo>
                  <a:close/>
                  <a:moveTo>
                    <a:pt x="94" y="226"/>
                  </a:moveTo>
                  <a:lnTo>
                    <a:pt x="94" y="283"/>
                  </a:lnTo>
                  <a:lnTo>
                    <a:pt x="141" y="283"/>
                  </a:lnTo>
                  <a:lnTo>
                    <a:pt x="141" y="226"/>
                  </a:lnTo>
                  <a:lnTo>
                    <a:pt x="94" y="226"/>
                  </a:lnTo>
                  <a:close/>
                  <a:moveTo>
                    <a:pt x="31" y="226"/>
                  </a:moveTo>
                  <a:lnTo>
                    <a:pt x="31" y="283"/>
                  </a:lnTo>
                  <a:lnTo>
                    <a:pt x="78" y="283"/>
                  </a:lnTo>
                  <a:lnTo>
                    <a:pt x="78" y="226"/>
                  </a:lnTo>
                  <a:lnTo>
                    <a:pt x="31" y="226"/>
                  </a:lnTo>
                  <a:close/>
                  <a:moveTo>
                    <a:pt x="113" y="0"/>
                  </a:moveTo>
                  <a:lnTo>
                    <a:pt x="128" y="0"/>
                  </a:lnTo>
                  <a:lnTo>
                    <a:pt x="128" y="102"/>
                  </a:lnTo>
                  <a:lnTo>
                    <a:pt x="152" y="106"/>
                  </a:lnTo>
                  <a:lnTo>
                    <a:pt x="173" y="115"/>
                  </a:lnTo>
                  <a:lnTo>
                    <a:pt x="190" y="128"/>
                  </a:lnTo>
                  <a:lnTo>
                    <a:pt x="204" y="145"/>
                  </a:lnTo>
                  <a:lnTo>
                    <a:pt x="212" y="163"/>
                  </a:lnTo>
                  <a:lnTo>
                    <a:pt x="216" y="184"/>
                  </a:lnTo>
                  <a:lnTo>
                    <a:pt x="233" y="184"/>
                  </a:lnTo>
                  <a:lnTo>
                    <a:pt x="233" y="925"/>
                  </a:lnTo>
                  <a:lnTo>
                    <a:pt x="0" y="925"/>
                  </a:lnTo>
                  <a:lnTo>
                    <a:pt x="0" y="184"/>
                  </a:lnTo>
                  <a:lnTo>
                    <a:pt x="27" y="184"/>
                  </a:lnTo>
                  <a:lnTo>
                    <a:pt x="30" y="163"/>
                  </a:lnTo>
                  <a:lnTo>
                    <a:pt x="39" y="145"/>
                  </a:lnTo>
                  <a:lnTo>
                    <a:pt x="52" y="129"/>
                  </a:lnTo>
                  <a:lnTo>
                    <a:pt x="69" y="116"/>
                  </a:lnTo>
                  <a:lnTo>
                    <a:pt x="89" y="107"/>
                  </a:lnTo>
                  <a:lnTo>
                    <a:pt x="113" y="102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grpSp>
          <p:nvGrpSpPr>
            <p:cNvPr id="49" name="그룹 275"/>
            <p:cNvGrpSpPr/>
            <p:nvPr/>
          </p:nvGrpSpPr>
          <p:grpSpPr>
            <a:xfrm>
              <a:off x="1038226" y="1085848"/>
              <a:ext cx="1957387" cy="279796"/>
              <a:chOff x="3249613" y="2566988"/>
              <a:chExt cx="2609850" cy="373062"/>
            </a:xfrm>
          </p:grpSpPr>
          <p:sp>
            <p:nvSpPr>
              <p:cNvPr id="50" name="Freeform 136"/>
              <p:cNvSpPr/>
              <p:nvPr/>
            </p:nvSpPr>
            <p:spPr>
              <a:xfrm>
                <a:off x="3729038" y="2566988"/>
                <a:ext cx="2130425" cy="371475"/>
              </a:xfrm>
              <a:custGeom>
                <a:avLst/>
                <a:gdLst>
                  <a:gd name="T0" fmla="*/ 1151 w 1342"/>
                  <a:gd name="T1" fmla="*/ 4 h 234"/>
                  <a:gd name="T2" fmla="*/ 1221 w 1342"/>
                  <a:gd name="T3" fmla="*/ 18 h 234"/>
                  <a:gd name="T4" fmla="*/ 1278 w 1342"/>
                  <a:gd name="T5" fmla="*/ 38 h 234"/>
                  <a:gd name="T6" fmla="*/ 1318 w 1342"/>
                  <a:gd name="T7" fmla="*/ 56 h 234"/>
                  <a:gd name="T8" fmla="*/ 1339 w 1342"/>
                  <a:gd name="T9" fmla="*/ 68 h 234"/>
                  <a:gd name="T10" fmla="*/ 1293 w 1342"/>
                  <a:gd name="T11" fmla="*/ 111 h 234"/>
                  <a:gd name="T12" fmla="*/ 1339 w 1342"/>
                  <a:gd name="T13" fmla="*/ 208 h 234"/>
                  <a:gd name="T14" fmla="*/ 1318 w 1342"/>
                  <a:gd name="T15" fmla="*/ 196 h 234"/>
                  <a:gd name="T16" fmla="*/ 1278 w 1342"/>
                  <a:gd name="T17" fmla="*/ 176 h 234"/>
                  <a:gd name="T18" fmla="*/ 1221 w 1342"/>
                  <a:gd name="T19" fmla="*/ 157 h 234"/>
                  <a:gd name="T20" fmla="*/ 1151 w 1342"/>
                  <a:gd name="T21" fmla="*/ 142 h 234"/>
                  <a:gd name="T22" fmla="*/ 1066 w 1342"/>
                  <a:gd name="T23" fmla="*/ 140 h 234"/>
                  <a:gd name="T24" fmla="*/ 971 w 1342"/>
                  <a:gd name="T25" fmla="*/ 153 h 234"/>
                  <a:gd name="T26" fmla="*/ 869 w 1342"/>
                  <a:gd name="T27" fmla="*/ 188 h 234"/>
                  <a:gd name="T28" fmla="*/ 781 w 1342"/>
                  <a:gd name="T29" fmla="*/ 220 h 234"/>
                  <a:gd name="T30" fmla="*/ 695 w 1342"/>
                  <a:gd name="T31" fmla="*/ 233 h 234"/>
                  <a:gd name="T32" fmla="*/ 617 w 1342"/>
                  <a:gd name="T33" fmla="*/ 233 h 234"/>
                  <a:gd name="T34" fmla="*/ 548 w 1342"/>
                  <a:gd name="T35" fmla="*/ 225 h 234"/>
                  <a:gd name="T36" fmla="*/ 495 w 1342"/>
                  <a:gd name="T37" fmla="*/ 213 h 234"/>
                  <a:gd name="T38" fmla="*/ 459 w 1342"/>
                  <a:gd name="T39" fmla="*/ 204 h 234"/>
                  <a:gd name="T40" fmla="*/ 446 w 1342"/>
                  <a:gd name="T41" fmla="*/ 199 h 234"/>
                  <a:gd name="T42" fmla="*/ 433 w 1342"/>
                  <a:gd name="T43" fmla="*/ 193 h 234"/>
                  <a:gd name="T44" fmla="*/ 397 w 1342"/>
                  <a:gd name="T45" fmla="*/ 180 h 234"/>
                  <a:gd name="T46" fmla="*/ 340 w 1342"/>
                  <a:gd name="T47" fmla="*/ 165 h 234"/>
                  <a:gd name="T48" fmla="*/ 268 w 1342"/>
                  <a:gd name="T49" fmla="*/ 154 h 234"/>
                  <a:gd name="T50" fmla="*/ 186 w 1342"/>
                  <a:gd name="T51" fmla="*/ 154 h 234"/>
                  <a:gd name="T52" fmla="*/ 96 w 1342"/>
                  <a:gd name="T53" fmla="*/ 171 h 234"/>
                  <a:gd name="T54" fmla="*/ 0 w 1342"/>
                  <a:gd name="T55" fmla="*/ 209 h 234"/>
                  <a:gd name="T56" fmla="*/ 48 w 1342"/>
                  <a:gd name="T57" fmla="*/ 47 h 234"/>
                  <a:gd name="T58" fmla="*/ 141 w 1342"/>
                  <a:gd name="T59" fmla="*/ 21 h 234"/>
                  <a:gd name="T60" fmla="*/ 229 w 1342"/>
                  <a:gd name="T61" fmla="*/ 13 h 234"/>
                  <a:gd name="T62" fmla="*/ 306 w 1342"/>
                  <a:gd name="T63" fmla="*/ 19 h 234"/>
                  <a:gd name="T64" fmla="*/ 370 w 1342"/>
                  <a:gd name="T65" fmla="*/ 32 h 234"/>
                  <a:gd name="T66" fmla="*/ 418 w 1342"/>
                  <a:gd name="T67" fmla="*/ 48 h 234"/>
                  <a:gd name="T68" fmla="*/ 442 w 1342"/>
                  <a:gd name="T69" fmla="*/ 57 h 234"/>
                  <a:gd name="T70" fmla="*/ 449 w 1342"/>
                  <a:gd name="T71" fmla="*/ 61 h 234"/>
                  <a:gd name="T72" fmla="*/ 474 w 1342"/>
                  <a:gd name="T73" fmla="*/ 69 h 234"/>
                  <a:gd name="T74" fmla="*/ 520 w 1342"/>
                  <a:gd name="T75" fmla="*/ 80 h 234"/>
                  <a:gd name="T76" fmla="*/ 581 w 1342"/>
                  <a:gd name="T77" fmla="*/ 90 h 234"/>
                  <a:gd name="T78" fmla="*/ 654 w 1342"/>
                  <a:gd name="T79" fmla="*/ 94 h 234"/>
                  <a:gd name="T80" fmla="*/ 738 w 1342"/>
                  <a:gd name="T81" fmla="*/ 89 h 234"/>
                  <a:gd name="T82" fmla="*/ 825 w 1342"/>
                  <a:gd name="T83" fmla="*/ 66 h 234"/>
                  <a:gd name="T84" fmla="*/ 922 w 1342"/>
                  <a:gd name="T85" fmla="*/ 29 h 234"/>
                  <a:gd name="T86" fmla="*/ 1020 w 1342"/>
                  <a:gd name="T87" fmla="*/ 4 h 234"/>
                  <a:gd name="T88" fmla="*/ 1110 w 1342"/>
                  <a:gd name="T8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42" h="234">
                    <a:moveTo>
                      <a:pt x="1110" y="0"/>
                    </a:moveTo>
                    <a:lnTo>
                      <a:pt x="1151" y="4"/>
                    </a:lnTo>
                    <a:lnTo>
                      <a:pt x="1187" y="9"/>
                    </a:lnTo>
                    <a:lnTo>
                      <a:pt x="1221" y="18"/>
                    </a:lnTo>
                    <a:lnTo>
                      <a:pt x="1251" y="27"/>
                    </a:lnTo>
                    <a:lnTo>
                      <a:pt x="1278" y="38"/>
                    </a:lnTo>
                    <a:lnTo>
                      <a:pt x="1300" y="47"/>
                    </a:lnTo>
                    <a:lnTo>
                      <a:pt x="1318" y="56"/>
                    </a:lnTo>
                    <a:lnTo>
                      <a:pt x="1331" y="63"/>
                    </a:lnTo>
                    <a:lnTo>
                      <a:pt x="1339" y="68"/>
                    </a:lnTo>
                    <a:lnTo>
                      <a:pt x="1342" y="70"/>
                    </a:lnTo>
                    <a:lnTo>
                      <a:pt x="1293" y="111"/>
                    </a:lnTo>
                    <a:lnTo>
                      <a:pt x="1342" y="209"/>
                    </a:lnTo>
                    <a:lnTo>
                      <a:pt x="1339" y="208"/>
                    </a:lnTo>
                    <a:lnTo>
                      <a:pt x="1331" y="203"/>
                    </a:lnTo>
                    <a:lnTo>
                      <a:pt x="1318" y="196"/>
                    </a:lnTo>
                    <a:lnTo>
                      <a:pt x="1300" y="187"/>
                    </a:lnTo>
                    <a:lnTo>
                      <a:pt x="1278" y="176"/>
                    </a:lnTo>
                    <a:lnTo>
                      <a:pt x="1251" y="167"/>
                    </a:lnTo>
                    <a:lnTo>
                      <a:pt x="1221" y="157"/>
                    </a:lnTo>
                    <a:lnTo>
                      <a:pt x="1187" y="149"/>
                    </a:lnTo>
                    <a:lnTo>
                      <a:pt x="1151" y="142"/>
                    </a:lnTo>
                    <a:lnTo>
                      <a:pt x="1110" y="140"/>
                    </a:lnTo>
                    <a:lnTo>
                      <a:pt x="1066" y="140"/>
                    </a:lnTo>
                    <a:lnTo>
                      <a:pt x="1020" y="144"/>
                    </a:lnTo>
                    <a:lnTo>
                      <a:pt x="971" y="153"/>
                    </a:lnTo>
                    <a:lnTo>
                      <a:pt x="922" y="167"/>
                    </a:lnTo>
                    <a:lnTo>
                      <a:pt x="869" y="188"/>
                    </a:lnTo>
                    <a:lnTo>
                      <a:pt x="825" y="207"/>
                    </a:lnTo>
                    <a:lnTo>
                      <a:pt x="781" y="220"/>
                    </a:lnTo>
                    <a:lnTo>
                      <a:pt x="738" y="228"/>
                    </a:lnTo>
                    <a:lnTo>
                      <a:pt x="695" y="233"/>
                    </a:lnTo>
                    <a:lnTo>
                      <a:pt x="654" y="234"/>
                    </a:lnTo>
                    <a:lnTo>
                      <a:pt x="617" y="233"/>
                    </a:lnTo>
                    <a:lnTo>
                      <a:pt x="581" y="230"/>
                    </a:lnTo>
                    <a:lnTo>
                      <a:pt x="548" y="225"/>
                    </a:lnTo>
                    <a:lnTo>
                      <a:pt x="520" y="220"/>
                    </a:lnTo>
                    <a:lnTo>
                      <a:pt x="495" y="213"/>
                    </a:lnTo>
                    <a:lnTo>
                      <a:pt x="474" y="208"/>
                    </a:lnTo>
                    <a:lnTo>
                      <a:pt x="459" y="204"/>
                    </a:lnTo>
                    <a:lnTo>
                      <a:pt x="449" y="200"/>
                    </a:lnTo>
                    <a:lnTo>
                      <a:pt x="446" y="199"/>
                    </a:lnTo>
                    <a:lnTo>
                      <a:pt x="442" y="197"/>
                    </a:lnTo>
                    <a:lnTo>
                      <a:pt x="433" y="193"/>
                    </a:lnTo>
                    <a:lnTo>
                      <a:pt x="418" y="187"/>
                    </a:lnTo>
                    <a:lnTo>
                      <a:pt x="397" y="180"/>
                    </a:lnTo>
                    <a:lnTo>
                      <a:pt x="370" y="173"/>
                    </a:lnTo>
                    <a:lnTo>
                      <a:pt x="340" y="165"/>
                    </a:lnTo>
                    <a:lnTo>
                      <a:pt x="306" y="159"/>
                    </a:lnTo>
                    <a:lnTo>
                      <a:pt x="268" y="154"/>
                    </a:lnTo>
                    <a:lnTo>
                      <a:pt x="229" y="153"/>
                    </a:lnTo>
                    <a:lnTo>
                      <a:pt x="186" y="154"/>
                    </a:lnTo>
                    <a:lnTo>
                      <a:pt x="141" y="161"/>
                    </a:lnTo>
                    <a:lnTo>
                      <a:pt x="96" y="171"/>
                    </a:lnTo>
                    <a:lnTo>
                      <a:pt x="48" y="187"/>
                    </a:lnTo>
                    <a:lnTo>
                      <a:pt x="0" y="209"/>
                    </a:lnTo>
                    <a:lnTo>
                      <a:pt x="0" y="70"/>
                    </a:lnTo>
                    <a:lnTo>
                      <a:pt x="48" y="47"/>
                    </a:lnTo>
                    <a:lnTo>
                      <a:pt x="96" y="31"/>
                    </a:lnTo>
                    <a:lnTo>
                      <a:pt x="141" y="21"/>
                    </a:lnTo>
                    <a:lnTo>
                      <a:pt x="186" y="15"/>
                    </a:lnTo>
                    <a:lnTo>
                      <a:pt x="229" y="13"/>
                    </a:lnTo>
                    <a:lnTo>
                      <a:pt x="268" y="15"/>
                    </a:lnTo>
                    <a:lnTo>
                      <a:pt x="306" y="19"/>
                    </a:lnTo>
                    <a:lnTo>
                      <a:pt x="340" y="26"/>
                    </a:lnTo>
                    <a:lnTo>
                      <a:pt x="370" y="32"/>
                    </a:lnTo>
                    <a:lnTo>
                      <a:pt x="397" y="40"/>
                    </a:lnTo>
                    <a:lnTo>
                      <a:pt x="418" y="48"/>
                    </a:lnTo>
                    <a:lnTo>
                      <a:pt x="433" y="53"/>
                    </a:lnTo>
                    <a:lnTo>
                      <a:pt x="442" y="57"/>
                    </a:lnTo>
                    <a:lnTo>
                      <a:pt x="446" y="60"/>
                    </a:lnTo>
                    <a:lnTo>
                      <a:pt x="449" y="61"/>
                    </a:lnTo>
                    <a:lnTo>
                      <a:pt x="459" y="64"/>
                    </a:lnTo>
                    <a:lnTo>
                      <a:pt x="474" y="69"/>
                    </a:lnTo>
                    <a:lnTo>
                      <a:pt x="495" y="74"/>
                    </a:lnTo>
                    <a:lnTo>
                      <a:pt x="520" y="80"/>
                    </a:lnTo>
                    <a:lnTo>
                      <a:pt x="548" y="85"/>
                    </a:lnTo>
                    <a:lnTo>
                      <a:pt x="581" y="90"/>
                    </a:lnTo>
                    <a:lnTo>
                      <a:pt x="617" y="93"/>
                    </a:lnTo>
                    <a:lnTo>
                      <a:pt x="654" y="94"/>
                    </a:lnTo>
                    <a:lnTo>
                      <a:pt x="695" y="93"/>
                    </a:lnTo>
                    <a:lnTo>
                      <a:pt x="738" y="89"/>
                    </a:lnTo>
                    <a:lnTo>
                      <a:pt x="781" y="80"/>
                    </a:lnTo>
                    <a:lnTo>
                      <a:pt x="825" y="66"/>
                    </a:lnTo>
                    <a:lnTo>
                      <a:pt x="869" y="49"/>
                    </a:lnTo>
                    <a:lnTo>
                      <a:pt x="922" y="29"/>
                    </a:lnTo>
                    <a:lnTo>
                      <a:pt x="971" y="13"/>
                    </a:lnTo>
                    <a:lnTo>
                      <a:pt x="1020" y="4"/>
                    </a:lnTo>
                    <a:lnTo>
                      <a:pt x="1066" y="0"/>
                    </a:lnTo>
                    <a:lnTo>
                      <a:pt x="1110" y="0"/>
                    </a:lnTo>
                    <a:close/>
                  </a:path>
                </a:pathLst>
              </a:custGeom>
              <a:solidFill>
                <a:srgbClr val="FF4838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51" name="Rectangle 137"/>
              <p:cNvSpPr>
                <a:spLocks noChangeArrowheads="1"/>
              </p:cNvSpPr>
              <p:nvPr/>
            </p:nvSpPr>
            <p:spPr>
              <a:xfrm>
                <a:off x="3711575" y="2622550"/>
                <a:ext cx="36513" cy="317500"/>
              </a:xfrm>
              <a:prstGeom prst="rect">
                <a:avLst/>
              </a:prstGeom>
              <a:solidFill>
                <a:srgbClr val="FCDD4A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52" name="Freeform 138"/>
              <p:cNvSpPr/>
              <p:nvPr/>
            </p:nvSpPr>
            <p:spPr>
              <a:xfrm>
                <a:off x="3451225" y="2667000"/>
                <a:ext cx="285750" cy="225425"/>
              </a:xfrm>
              <a:custGeom>
                <a:avLst/>
                <a:gdLst>
                  <a:gd name="T0" fmla="*/ 175 w 180"/>
                  <a:gd name="T1" fmla="*/ 0 h 142"/>
                  <a:gd name="T2" fmla="*/ 180 w 180"/>
                  <a:gd name="T3" fmla="*/ 14 h 142"/>
                  <a:gd name="T4" fmla="*/ 43 w 180"/>
                  <a:gd name="T5" fmla="*/ 72 h 142"/>
                  <a:gd name="T6" fmla="*/ 180 w 180"/>
                  <a:gd name="T7" fmla="*/ 127 h 142"/>
                  <a:gd name="T8" fmla="*/ 175 w 180"/>
                  <a:gd name="T9" fmla="*/ 142 h 142"/>
                  <a:gd name="T10" fmla="*/ 0 w 180"/>
                  <a:gd name="T11" fmla="*/ 73 h 142"/>
                  <a:gd name="T12" fmla="*/ 175 w 180"/>
                  <a:gd name="T13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142">
                    <a:moveTo>
                      <a:pt x="175" y="0"/>
                    </a:moveTo>
                    <a:lnTo>
                      <a:pt x="180" y="14"/>
                    </a:lnTo>
                    <a:lnTo>
                      <a:pt x="43" y="72"/>
                    </a:lnTo>
                    <a:lnTo>
                      <a:pt x="180" y="127"/>
                    </a:lnTo>
                    <a:lnTo>
                      <a:pt x="175" y="142"/>
                    </a:lnTo>
                    <a:lnTo>
                      <a:pt x="0" y="7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FCDD4A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53" name="Rectangle 139"/>
              <p:cNvSpPr>
                <a:spLocks noChangeArrowheads="1"/>
              </p:cNvSpPr>
              <p:nvPr/>
            </p:nvSpPr>
            <p:spPr>
              <a:xfrm>
                <a:off x="3249613" y="2768600"/>
                <a:ext cx="231775" cy="26988"/>
              </a:xfrm>
              <a:prstGeom prst="rect">
                <a:avLst/>
              </a:prstGeom>
              <a:solidFill>
                <a:srgbClr val="FCDD4A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</p:grpSp>
      <p:grpSp>
        <p:nvGrpSpPr>
          <p:cNvPr id="54" name="그룹 293"/>
          <p:cNvGrpSpPr/>
          <p:nvPr/>
        </p:nvGrpSpPr>
        <p:grpSpPr>
          <a:xfrm rot="40900">
            <a:off x="6956129" y="1921452"/>
            <a:ext cx="782241" cy="345281"/>
            <a:chOff x="3049588" y="2001838"/>
            <a:chExt cx="1042988" cy="460375"/>
          </a:xfrm>
        </p:grpSpPr>
        <p:sp>
          <p:nvSpPr>
            <p:cNvPr id="55" name="Freeform 121"/>
            <p:cNvSpPr/>
            <p:nvPr/>
          </p:nvSpPr>
          <p:spPr>
            <a:xfrm>
              <a:off x="3049588" y="2328863"/>
              <a:ext cx="1014413" cy="104775"/>
            </a:xfrm>
            <a:custGeom>
              <a:avLst/>
              <a:gdLst>
                <a:gd name="T0" fmla="*/ 0 w 639"/>
                <a:gd name="T1" fmla="*/ 0 h 66"/>
                <a:gd name="T2" fmla="*/ 639 w 639"/>
                <a:gd name="T3" fmla="*/ 4 h 66"/>
                <a:gd name="T4" fmla="*/ 639 w 639"/>
                <a:gd name="T5" fmla="*/ 8 h 66"/>
                <a:gd name="T6" fmla="*/ 639 w 639"/>
                <a:gd name="T7" fmla="*/ 18 h 66"/>
                <a:gd name="T8" fmla="*/ 639 w 639"/>
                <a:gd name="T9" fmla="*/ 32 h 66"/>
                <a:gd name="T10" fmla="*/ 639 w 639"/>
                <a:gd name="T11" fmla="*/ 40 h 66"/>
                <a:gd name="T12" fmla="*/ 639 w 639"/>
                <a:gd name="T13" fmla="*/ 48 h 66"/>
                <a:gd name="T14" fmla="*/ 636 w 639"/>
                <a:gd name="T15" fmla="*/ 54 h 66"/>
                <a:gd name="T16" fmla="*/ 631 w 639"/>
                <a:gd name="T17" fmla="*/ 61 h 66"/>
                <a:gd name="T18" fmla="*/ 622 w 639"/>
                <a:gd name="T19" fmla="*/ 65 h 66"/>
                <a:gd name="T20" fmla="*/ 609 w 639"/>
                <a:gd name="T21" fmla="*/ 66 h 66"/>
                <a:gd name="T22" fmla="*/ 598 w 639"/>
                <a:gd name="T23" fmla="*/ 66 h 66"/>
                <a:gd name="T24" fmla="*/ 580 w 639"/>
                <a:gd name="T25" fmla="*/ 66 h 66"/>
                <a:gd name="T26" fmla="*/ 555 w 639"/>
                <a:gd name="T27" fmla="*/ 66 h 66"/>
                <a:gd name="T28" fmla="*/ 522 w 639"/>
                <a:gd name="T29" fmla="*/ 66 h 66"/>
                <a:gd name="T30" fmla="*/ 486 w 639"/>
                <a:gd name="T31" fmla="*/ 66 h 66"/>
                <a:gd name="T32" fmla="*/ 444 w 639"/>
                <a:gd name="T33" fmla="*/ 66 h 66"/>
                <a:gd name="T34" fmla="*/ 399 w 639"/>
                <a:gd name="T35" fmla="*/ 66 h 66"/>
                <a:gd name="T36" fmla="*/ 353 w 639"/>
                <a:gd name="T37" fmla="*/ 66 h 66"/>
                <a:gd name="T38" fmla="*/ 306 w 639"/>
                <a:gd name="T39" fmla="*/ 66 h 66"/>
                <a:gd name="T40" fmla="*/ 259 w 639"/>
                <a:gd name="T41" fmla="*/ 66 h 66"/>
                <a:gd name="T42" fmla="*/ 213 w 639"/>
                <a:gd name="T43" fmla="*/ 66 h 66"/>
                <a:gd name="T44" fmla="*/ 170 w 639"/>
                <a:gd name="T45" fmla="*/ 66 h 66"/>
                <a:gd name="T46" fmla="*/ 131 w 639"/>
                <a:gd name="T47" fmla="*/ 66 h 66"/>
                <a:gd name="T48" fmla="*/ 97 w 639"/>
                <a:gd name="T49" fmla="*/ 65 h 66"/>
                <a:gd name="T50" fmla="*/ 68 w 639"/>
                <a:gd name="T51" fmla="*/ 65 h 66"/>
                <a:gd name="T52" fmla="*/ 46 w 639"/>
                <a:gd name="T53" fmla="*/ 65 h 66"/>
                <a:gd name="T54" fmla="*/ 31 w 639"/>
                <a:gd name="T55" fmla="*/ 65 h 66"/>
                <a:gd name="T56" fmla="*/ 27 w 639"/>
                <a:gd name="T57" fmla="*/ 65 h 66"/>
                <a:gd name="T58" fmla="*/ 27 w 639"/>
                <a:gd name="T59" fmla="*/ 65 h 66"/>
                <a:gd name="T60" fmla="*/ 13 w 639"/>
                <a:gd name="T61" fmla="*/ 61 h 66"/>
                <a:gd name="T62" fmla="*/ 2 w 639"/>
                <a:gd name="T63" fmla="*/ 50 h 66"/>
                <a:gd name="T64" fmla="*/ 0 w 639"/>
                <a:gd name="T65" fmla="*/ 36 h 66"/>
                <a:gd name="T66" fmla="*/ 0 w 639"/>
                <a:gd name="T6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9" h="66">
                  <a:moveTo>
                    <a:pt x="0" y="0"/>
                  </a:moveTo>
                  <a:lnTo>
                    <a:pt x="639" y="4"/>
                  </a:lnTo>
                  <a:lnTo>
                    <a:pt x="639" y="8"/>
                  </a:lnTo>
                  <a:lnTo>
                    <a:pt x="639" y="18"/>
                  </a:lnTo>
                  <a:lnTo>
                    <a:pt x="639" y="32"/>
                  </a:lnTo>
                  <a:lnTo>
                    <a:pt x="639" y="40"/>
                  </a:lnTo>
                  <a:lnTo>
                    <a:pt x="639" y="48"/>
                  </a:lnTo>
                  <a:lnTo>
                    <a:pt x="636" y="54"/>
                  </a:lnTo>
                  <a:lnTo>
                    <a:pt x="631" y="61"/>
                  </a:lnTo>
                  <a:lnTo>
                    <a:pt x="622" y="65"/>
                  </a:lnTo>
                  <a:lnTo>
                    <a:pt x="609" y="66"/>
                  </a:lnTo>
                  <a:lnTo>
                    <a:pt x="598" y="66"/>
                  </a:lnTo>
                  <a:lnTo>
                    <a:pt x="580" y="66"/>
                  </a:lnTo>
                  <a:lnTo>
                    <a:pt x="555" y="66"/>
                  </a:lnTo>
                  <a:lnTo>
                    <a:pt x="522" y="66"/>
                  </a:lnTo>
                  <a:lnTo>
                    <a:pt x="486" y="66"/>
                  </a:lnTo>
                  <a:lnTo>
                    <a:pt x="444" y="66"/>
                  </a:lnTo>
                  <a:lnTo>
                    <a:pt x="399" y="66"/>
                  </a:lnTo>
                  <a:lnTo>
                    <a:pt x="353" y="66"/>
                  </a:lnTo>
                  <a:lnTo>
                    <a:pt x="306" y="66"/>
                  </a:lnTo>
                  <a:lnTo>
                    <a:pt x="259" y="66"/>
                  </a:lnTo>
                  <a:lnTo>
                    <a:pt x="213" y="66"/>
                  </a:lnTo>
                  <a:lnTo>
                    <a:pt x="170" y="66"/>
                  </a:lnTo>
                  <a:lnTo>
                    <a:pt x="131" y="66"/>
                  </a:lnTo>
                  <a:lnTo>
                    <a:pt x="97" y="65"/>
                  </a:lnTo>
                  <a:lnTo>
                    <a:pt x="68" y="65"/>
                  </a:lnTo>
                  <a:lnTo>
                    <a:pt x="46" y="65"/>
                  </a:lnTo>
                  <a:lnTo>
                    <a:pt x="31" y="65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13" y="61"/>
                  </a:lnTo>
                  <a:lnTo>
                    <a:pt x="2" y="50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6" name="Freeform 122"/>
            <p:cNvSpPr/>
            <p:nvPr/>
          </p:nvSpPr>
          <p:spPr>
            <a:xfrm>
              <a:off x="3841750" y="2070100"/>
              <a:ext cx="176213" cy="128588"/>
            </a:xfrm>
            <a:custGeom>
              <a:avLst/>
              <a:gdLst>
                <a:gd name="T0" fmla="*/ 11 w 111"/>
                <a:gd name="T1" fmla="*/ 0 h 81"/>
                <a:gd name="T2" fmla="*/ 26 w 111"/>
                <a:gd name="T3" fmla="*/ 1 h 81"/>
                <a:gd name="T4" fmla="*/ 45 w 111"/>
                <a:gd name="T5" fmla="*/ 5 h 81"/>
                <a:gd name="T6" fmla="*/ 66 w 111"/>
                <a:gd name="T7" fmla="*/ 14 h 81"/>
                <a:gd name="T8" fmla="*/ 83 w 111"/>
                <a:gd name="T9" fmla="*/ 27 h 81"/>
                <a:gd name="T10" fmla="*/ 95 w 111"/>
                <a:gd name="T11" fmla="*/ 42 h 81"/>
                <a:gd name="T12" fmla="*/ 103 w 111"/>
                <a:gd name="T13" fmla="*/ 56 h 81"/>
                <a:gd name="T14" fmla="*/ 108 w 111"/>
                <a:gd name="T15" fmla="*/ 69 h 81"/>
                <a:gd name="T16" fmla="*/ 111 w 111"/>
                <a:gd name="T17" fmla="*/ 77 h 81"/>
                <a:gd name="T18" fmla="*/ 111 w 111"/>
                <a:gd name="T19" fmla="*/ 81 h 81"/>
                <a:gd name="T20" fmla="*/ 0 w 111"/>
                <a:gd name="T21" fmla="*/ 81 h 81"/>
                <a:gd name="T22" fmla="*/ 0 w 111"/>
                <a:gd name="T23" fmla="*/ 0 h 81"/>
                <a:gd name="T24" fmla="*/ 2 w 111"/>
                <a:gd name="T25" fmla="*/ 0 h 81"/>
                <a:gd name="T26" fmla="*/ 11 w 111"/>
                <a:gd name="T2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81">
                  <a:moveTo>
                    <a:pt x="11" y="0"/>
                  </a:moveTo>
                  <a:lnTo>
                    <a:pt x="26" y="1"/>
                  </a:lnTo>
                  <a:lnTo>
                    <a:pt x="45" y="5"/>
                  </a:lnTo>
                  <a:lnTo>
                    <a:pt x="66" y="14"/>
                  </a:lnTo>
                  <a:lnTo>
                    <a:pt x="83" y="27"/>
                  </a:lnTo>
                  <a:lnTo>
                    <a:pt x="95" y="42"/>
                  </a:lnTo>
                  <a:lnTo>
                    <a:pt x="103" y="56"/>
                  </a:lnTo>
                  <a:lnTo>
                    <a:pt x="108" y="69"/>
                  </a:lnTo>
                  <a:lnTo>
                    <a:pt x="111" y="77"/>
                  </a:lnTo>
                  <a:lnTo>
                    <a:pt x="111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4FFB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7" name="Freeform 123"/>
            <p:cNvSpPr/>
            <p:nvPr/>
          </p:nvSpPr>
          <p:spPr>
            <a:xfrm>
              <a:off x="3173413" y="2001838"/>
              <a:ext cx="179388" cy="49213"/>
            </a:xfrm>
            <a:custGeom>
              <a:avLst/>
              <a:gdLst>
                <a:gd name="T0" fmla="*/ 15 w 113"/>
                <a:gd name="T1" fmla="*/ 0 h 31"/>
                <a:gd name="T2" fmla="*/ 99 w 113"/>
                <a:gd name="T3" fmla="*/ 0 h 31"/>
                <a:gd name="T4" fmla="*/ 104 w 113"/>
                <a:gd name="T5" fmla="*/ 0 h 31"/>
                <a:gd name="T6" fmla="*/ 106 w 113"/>
                <a:gd name="T7" fmla="*/ 2 h 31"/>
                <a:gd name="T8" fmla="*/ 110 w 113"/>
                <a:gd name="T9" fmla="*/ 6 h 31"/>
                <a:gd name="T10" fmla="*/ 112 w 113"/>
                <a:gd name="T11" fmla="*/ 10 h 31"/>
                <a:gd name="T12" fmla="*/ 113 w 113"/>
                <a:gd name="T13" fmla="*/ 15 h 31"/>
                <a:gd name="T14" fmla="*/ 112 w 113"/>
                <a:gd name="T15" fmla="*/ 21 h 31"/>
                <a:gd name="T16" fmla="*/ 110 w 113"/>
                <a:gd name="T17" fmla="*/ 25 h 31"/>
                <a:gd name="T18" fmla="*/ 106 w 113"/>
                <a:gd name="T19" fmla="*/ 28 h 31"/>
                <a:gd name="T20" fmla="*/ 104 w 113"/>
                <a:gd name="T21" fmla="*/ 31 h 31"/>
                <a:gd name="T22" fmla="*/ 99 w 113"/>
                <a:gd name="T23" fmla="*/ 31 h 31"/>
                <a:gd name="T24" fmla="*/ 15 w 113"/>
                <a:gd name="T25" fmla="*/ 31 h 31"/>
                <a:gd name="T26" fmla="*/ 10 w 113"/>
                <a:gd name="T27" fmla="*/ 31 h 31"/>
                <a:gd name="T28" fmla="*/ 7 w 113"/>
                <a:gd name="T29" fmla="*/ 28 h 31"/>
                <a:gd name="T30" fmla="*/ 3 w 113"/>
                <a:gd name="T31" fmla="*/ 25 h 31"/>
                <a:gd name="T32" fmla="*/ 2 w 113"/>
                <a:gd name="T33" fmla="*/ 21 h 31"/>
                <a:gd name="T34" fmla="*/ 0 w 113"/>
                <a:gd name="T35" fmla="*/ 15 h 31"/>
                <a:gd name="T36" fmla="*/ 2 w 113"/>
                <a:gd name="T37" fmla="*/ 10 h 31"/>
                <a:gd name="T38" fmla="*/ 3 w 113"/>
                <a:gd name="T39" fmla="*/ 6 h 31"/>
                <a:gd name="T40" fmla="*/ 7 w 113"/>
                <a:gd name="T41" fmla="*/ 2 h 31"/>
                <a:gd name="T42" fmla="*/ 10 w 113"/>
                <a:gd name="T43" fmla="*/ 0 h 31"/>
                <a:gd name="T44" fmla="*/ 15 w 113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1">
                  <a:moveTo>
                    <a:pt x="15" y="0"/>
                  </a:moveTo>
                  <a:lnTo>
                    <a:pt x="99" y="0"/>
                  </a:lnTo>
                  <a:lnTo>
                    <a:pt x="104" y="0"/>
                  </a:lnTo>
                  <a:lnTo>
                    <a:pt x="106" y="2"/>
                  </a:lnTo>
                  <a:lnTo>
                    <a:pt x="110" y="6"/>
                  </a:lnTo>
                  <a:lnTo>
                    <a:pt x="112" y="10"/>
                  </a:lnTo>
                  <a:lnTo>
                    <a:pt x="113" y="15"/>
                  </a:lnTo>
                  <a:lnTo>
                    <a:pt x="112" y="21"/>
                  </a:lnTo>
                  <a:lnTo>
                    <a:pt x="110" y="25"/>
                  </a:lnTo>
                  <a:lnTo>
                    <a:pt x="106" y="28"/>
                  </a:lnTo>
                  <a:lnTo>
                    <a:pt x="104" y="31"/>
                  </a:lnTo>
                  <a:lnTo>
                    <a:pt x="99" y="31"/>
                  </a:lnTo>
                  <a:lnTo>
                    <a:pt x="15" y="31"/>
                  </a:lnTo>
                  <a:lnTo>
                    <a:pt x="10" y="31"/>
                  </a:lnTo>
                  <a:lnTo>
                    <a:pt x="7" y="28"/>
                  </a:lnTo>
                  <a:lnTo>
                    <a:pt x="3" y="25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3" y="6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8" name="Freeform 124"/>
            <p:cNvSpPr/>
            <p:nvPr/>
          </p:nvSpPr>
          <p:spPr>
            <a:xfrm>
              <a:off x="3619500" y="2001838"/>
              <a:ext cx="177800" cy="49213"/>
            </a:xfrm>
            <a:custGeom>
              <a:avLst/>
              <a:gdLst>
                <a:gd name="T0" fmla="*/ 14 w 112"/>
                <a:gd name="T1" fmla="*/ 0 h 31"/>
                <a:gd name="T2" fmla="*/ 99 w 112"/>
                <a:gd name="T3" fmla="*/ 0 h 31"/>
                <a:gd name="T4" fmla="*/ 103 w 112"/>
                <a:gd name="T5" fmla="*/ 0 h 31"/>
                <a:gd name="T6" fmla="*/ 107 w 112"/>
                <a:gd name="T7" fmla="*/ 2 h 31"/>
                <a:gd name="T8" fmla="*/ 110 w 112"/>
                <a:gd name="T9" fmla="*/ 6 h 31"/>
                <a:gd name="T10" fmla="*/ 111 w 112"/>
                <a:gd name="T11" fmla="*/ 10 h 31"/>
                <a:gd name="T12" fmla="*/ 112 w 112"/>
                <a:gd name="T13" fmla="*/ 15 h 31"/>
                <a:gd name="T14" fmla="*/ 111 w 112"/>
                <a:gd name="T15" fmla="*/ 21 h 31"/>
                <a:gd name="T16" fmla="*/ 110 w 112"/>
                <a:gd name="T17" fmla="*/ 25 h 31"/>
                <a:gd name="T18" fmla="*/ 107 w 112"/>
                <a:gd name="T19" fmla="*/ 28 h 31"/>
                <a:gd name="T20" fmla="*/ 103 w 112"/>
                <a:gd name="T21" fmla="*/ 31 h 31"/>
                <a:gd name="T22" fmla="*/ 99 w 112"/>
                <a:gd name="T23" fmla="*/ 31 h 31"/>
                <a:gd name="T24" fmla="*/ 14 w 112"/>
                <a:gd name="T25" fmla="*/ 31 h 31"/>
                <a:gd name="T26" fmla="*/ 9 w 112"/>
                <a:gd name="T27" fmla="*/ 31 h 31"/>
                <a:gd name="T28" fmla="*/ 6 w 112"/>
                <a:gd name="T29" fmla="*/ 28 h 31"/>
                <a:gd name="T30" fmla="*/ 2 w 112"/>
                <a:gd name="T31" fmla="*/ 25 h 31"/>
                <a:gd name="T32" fmla="*/ 1 w 112"/>
                <a:gd name="T33" fmla="*/ 21 h 31"/>
                <a:gd name="T34" fmla="*/ 0 w 112"/>
                <a:gd name="T35" fmla="*/ 15 h 31"/>
                <a:gd name="T36" fmla="*/ 1 w 112"/>
                <a:gd name="T37" fmla="*/ 10 h 31"/>
                <a:gd name="T38" fmla="*/ 2 w 112"/>
                <a:gd name="T39" fmla="*/ 6 h 31"/>
                <a:gd name="T40" fmla="*/ 6 w 112"/>
                <a:gd name="T41" fmla="*/ 2 h 31"/>
                <a:gd name="T42" fmla="*/ 9 w 112"/>
                <a:gd name="T43" fmla="*/ 0 h 31"/>
                <a:gd name="T44" fmla="*/ 14 w 112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31">
                  <a:moveTo>
                    <a:pt x="14" y="0"/>
                  </a:moveTo>
                  <a:lnTo>
                    <a:pt x="99" y="0"/>
                  </a:lnTo>
                  <a:lnTo>
                    <a:pt x="103" y="0"/>
                  </a:lnTo>
                  <a:lnTo>
                    <a:pt x="107" y="2"/>
                  </a:lnTo>
                  <a:lnTo>
                    <a:pt x="110" y="6"/>
                  </a:lnTo>
                  <a:lnTo>
                    <a:pt x="111" y="10"/>
                  </a:lnTo>
                  <a:lnTo>
                    <a:pt x="112" y="15"/>
                  </a:lnTo>
                  <a:lnTo>
                    <a:pt x="111" y="21"/>
                  </a:lnTo>
                  <a:lnTo>
                    <a:pt x="110" y="25"/>
                  </a:lnTo>
                  <a:lnTo>
                    <a:pt x="107" y="28"/>
                  </a:lnTo>
                  <a:lnTo>
                    <a:pt x="103" y="31"/>
                  </a:lnTo>
                  <a:lnTo>
                    <a:pt x="99" y="31"/>
                  </a:lnTo>
                  <a:lnTo>
                    <a:pt x="14" y="31"/>
                  </a:lnTo>
                  <a:lnTo>
                    <a:pt x="9" y="31"/>
                  </a:lnTo>
                  <a:lnTo>
                    <a:pt x="6" y="28"/>
                  </a:lnTo>
                  <a:lnTo>
                    <a:pt x="2" y="25"/>
                  </a:lnTo>
                  <a:lnTo>
                    <a:pt x="1" y="21"/>
                  </a:lnTo>
                  <a:lnTo>
                    <a:pt x="0" y="15"/>
                  </a:lnTo>
                  <a:lnTo>
                    <a:pt x="1" y="10"/>
                  </a:lnTo>
                  <a:lnTo>
                    <a:pt x="2" y="6"/>
                  </a:lnTo>
                  <a:lnTo>
                    <a:pt x="6" y="2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Freeform 125"/>
            <p:cNvSpPr>
              <a:spLocks noEditPoints="1"/>
            </p:cNvSpPr>
            <p:nvPr/>
          </p:nvSpPr>
          <p:spPr>
            <a:xfrm>
              <a:off x="3049588" y="2024063"/>
              <a:ext cx="1020763" cy="314325"/>
            </a:xfrm>
            <a:custGeom>
              <a:avLst/>
              <a:gdLst>
                <a:gd name="T0" fmla="*/ 510 w 643"/>
                <a:gd name="T1" fmla="*/ 29 h 198"/>
                <a:gd name="T2" fmla="*/ 501 w 643"/>
                <a:gd name="T3" fmla="*/ 29 h 198"/>
                <a:gd name="T4" fmla="*/ 499 w 643"/>
                <a:gd name="T5" fmla="*/ 29 h 198"/>
                <a:gd name="T6" fmla="*/ 499 w 643"/>
                <a:gd name="T7" fmla="*/ 110 h 198"/>
                <a:gd name="T8" fmla="*/ 610 w 643"/>
                <a:gd name="T9" fmla="*/ 110 h 198"/>
                <a:gd name="T10" fmla="*/ 610 w 643"/>
                <a:gd name="T11" fmla="*/ 106 h 198"/>
                <a:gd name="T12" fmla="*/ 607 w 643"/>
                <a:gd name="T13" fmla="*/ 98 h 198"/>
                <a:gd name="T14" fmla="*/ 602 w 643"/>
                <a:gd name="T15" fmla="*/ 85 h 198"/>
                <a:gd name="T16" fmla="*/ 594 w 643"/>
                <a:gd name="T17" fmla="*/ 71 h 198"/>
                <a:gd name="T18" fmla="*/ 582 w 643"/>
                <a:gd name="T19" fmla="*/ 56 h 198"/>
                <a:gd name="T20" fmla="*/ 565 w 643"/>
                <a:gd name="T21" fmla="*/ 43 h 198"/>
                <a:gd name="T22" fmla="*/ 544 w 643"/>
                <a:gd name="T23" fmla="*/ 34 h 198"/>
                <a:gd name="T24" fmla="*/ 525 w 643"/>
                <a:gd name="T25" fmla="*/ 30 h 198"/>
                <a:gd name="T26" fmla="*/ 510 w 643"/>
                <a:gd name="T27" fmla="*/ 29 h 198"/>
                <a:gd name="T28" fmla="*/ 499 w 643"/>
                <a:gd name="T29" fmla="*/ 0 h 198"/>
                <a:gd name="T30" fmla="*/ 499 w 643"/>
                <a:gd name="T31" fmla="*/ 1 h 198"/>
                <a:gd name="T32" fmla="*/ 504 w 643"/>
                <a:gd name="T33" fmla="*/ 1 h 198"/>
                <a:gd name="T34" fmla="*/ 510 w 643"/>
                <a:gd name="T35" fmla="*/ 1 h 198"/>
                <a:gd name="T36" fmla="*/ 517 w 643"/>
                <a:gd name="T37" fmla="*/ 1 h 198"/>
                <a:gd name="T38" fmla="*/ 543 w 643"/>
                <a:gd name="T39" fmla="*/ 4 h 198"/>
                <a:gd name="T40" fmla="*/ 567 w 643"/>
                <a:gd name="T41" fmla="*/ 12 h 198"/>
                <a:gd name="T42" fmla="*/ 588 w 643"/>
                <a:gd name="T43" fmla="*/ 25 h 198"/>
                <a:gd name="T44" fmla="*/ 606 w 643"/>
                <a:gd name="T45" fmla="*/ 42 h 198"/>
                <a:gd name="T46" fmla="*/ 620 w 643"/>
                <a:gd name="T47" fmla="*/ 62 h 198"/>
                <a:gd name="T48" fmla="*/ 632 w 643"/>
                <a:gd name="T49" fmla="*/ 85 h 198"/>
                <a:gd name="T50" fmla="*/ 640 w 643"/>
                <a:gd name="T51" fmla="*/ 109 h 198"/>
                <a:gd name="T52" fmla="*/ 643 w 643"/>
                <a:gd name="T53" fmla="*/ 120 h 198"/>
                <a:gd name="T54" fmla="*/ 643 w 643"/>
                <a:gd name="T55" fmla="*/ 136 h 198"/>
                <a:gd name="T56" fmla="*/ 643 w 643"/>
                <a:gd name="T57" fmla="*/ 153 h 198"/>
                <a:gd name="T58" fmla="*/ 641 w 643"/>
                <a:gd name="T59" fmla="*/ 170 h 198"/>
                <a:gd name="T60" fmla="*/ 640 w 643"/>
                <a:gd name="T61" fmla="*/ 183 h 198"/>
                <a:gd name="T62" fmla="*/ 640 w 643"/>
                <a:gd name="T63" fmla="*/ 194 h 198"/>
                <a:gd name="T64" fmla="*/ 639 w 643"/>
                <a:gd name="T65" fmla="*/ 198 h 198"/>
                <a:gd name="T66" fmla="*/ 0 w 643"/>
                <a:gd name="T67" fmla="*/ 195 h 198"/>
                <a:gd name="T68" fmla="*/ 0 w 643"/>
                <a:gd name="T69" fmla="*/ 30 h 198"/>
                <a:gd name="T70" fmla="*/ 1 w 643"/>
                <a:gd name="T71" fmla="*/ 20 h 198"/>
                <a:gd name="T72" fmla="*/ 8 w 643"/>
                <a:gd name="T73" fmla="*/ 9 h 198"/>
                <a:gd name="T74" fmla="*/ 17 w 643"/>
                <a:gd name="T75" fmla="*/ 3 h 198"/>
                <a:gd name="T76" fmla="*/ 29 w 643"/>
                <a:gd name="T77" fmla="*/ 1 h 198"/>
                <a:gd name="T78" fmla="*/ 39 w 643"/>
                <a:gd name="T79" fmla="*/ 1 h 198"/>
                <a:gd name="T80" fmla="*/ 44 w 643"/>
                <a:gd name="T81" fmla="*/ 1 h 198"/>
                <a:gd name="T82" fmla="*/ 499 w 643"/>
                <a:gd name="T8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3" h="198">
                  <a:moveTo>
                    <a:pt x="510" y="29"/>
                  </a:moveTo>
                  <a:lnTo>
                    <a:pt x="501" y="29"/>
                  </a:lnTo>
                  <a:lnTo>
                    <a:pt x="499" y="29"/>
                  </a:lnTo>
                  <a:lnTo>
                    <a:pt x="499" y="110"/>
                  </a:lnTo>
                  <a:lnTo>
                    <a:pt x="610" y="110"/>
                  </a:lnTo>
                  <a:lnTo>
                    <a:pt x="610" y="106"/>
                  </a:lnTo>
                  <a:lnTo>
                    <a:pt x="607" y="98"/>
                  </a:lnTo>
                  <a:lnTo>
                    <a:pt x="602" y="85"/>
                  </a:lnTo>
                  <a:lnTo>
                    <a:pt x="594" y="71"/>
                  </a:lnTo>
                  <a:lnTo>
                    <a:pt x="582" y="56"/>
                  </a:lnTo>
                  <a:lnTo>
                    <a:pt x="565" y="43"/>
                  </a:lnTo>
                  <a:lnTo>
                    <a:pt x="544" y="34"/>
                  </a:lnTo>
                  <a:lnTo>
                    <a:pt x="525" y="30"/>
                  </a:lnTo>
                  <a:lnTo>
                    <a:pt x="510" y="29"/>
                  </a:lnTo>
                  <a:close/>
                  <a:moveTo>
                    <a:pt x="499" y="0"/>
                  </a:moveTo>
                  <a:lnTo>
                    <a:pt x="499" y="1"/>
                  </a:lnTo>
                  <a:lnTo>
                    <a:pt x="504" y="1"/>
                  </a:lnTo>
                  <a:lnTo>
                    <a:pt x="510" y="1"/>
                  </a:lnTo>
                  <a:lnTo>
                    <a:pt x="517" y="1"/>
                  </a:lnTo>
                  <a:lnTo>
                    <a:pt x="543" y="4"/>
                  </a:lnTo>
                  <a:lnTo>
                    <a:pt x="567" y="12"/>
                  </a:lnTo>
                  <a:lnTo>
                    <a:pt x="588" y="25"/>
                  </a:lnTo>
                  <a:lnTo>
                    <a:pt x="606" y="42"/>
                  </a:lnTo>
                  <a:lnTo>
                    <a:pt x="620" y="62"/>
                  </a:lnTo>
                  <a:lnTo>
                    <a:pt x="632" y="85"/>
                  </a:lnTo>
                  <a:lnTo>
                    <a:pt x="640" y="109"/>
                  </a:lnTo>
                  <a:lnTo>
                    <a:pt x="643" y="120"/>
                  </a:lnTo>
                  <a:lnTo>
                    <a:pt x="643" y="136"/>
                  </a:lnTo>
                  <a:lnTo>
                    <a:pt x="643" y="153"/>
                  </a:lnTo>
                  <a:lnTo>
                    <a:pt x="641" y="170"/>
                  </a:lnTo>
                  <a:lnTo>
                    <a:pt x="640" y="183"/>
                  </a:lnTo>
                  <a:lnTo>
                    <a:pt x="640" y="194"/>
                  </a:lnTo>
                  <a:lnTo>
                    <a:pt x="639" y="198"/>
                  </a:lnTo>
                  <a:lnTo>
                    <a:pt x="0" y="195"/>
                  </a:lnTo>
                  <a:lnTo>
                    <a:pt x="0" y="30"/>
                  </a:lnTo>
                  <a:lnTo>
                    <a:pt x="1" y="20"/>
                  </a:lnTo>
                  <a:lnTo>
                    <a:pt x="8" y="9"/>
                  </a:lnTo>
                  <a:lnTo>
                    <a:pt x="17" y="3"/>
                  </a:lnTo>
                  <a:lnTo>
                    <a:pt x="29" y="1"/>
                  </a:lnTo>
                  <a:lnTo>
                    <a:pt x="39" y="1"/>
                  </a:lnTo>
                  <a:lnTo>
                    <a:pt x="44" y="1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0" name="Rectangle 126"/>
            <p:cNvSpPr>
              <a:spLocks noChangeArrowheads="1"/>
            </p:cNvSpPr>
            <p:nvPr/>
          </p:nvSpPr>
          <p:spPr>
            <a:xfrm>
              <a:off x="3675063" y="2070100"/>
              <a:ext cx="123825" cy="1301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Rectangle 127"/>
            <p:cNvSpPr>
              <a:spLocks noChangeArrowheads="1"/>
            </p:cNvSpPr>
            <p:nvPr/>
          </p:nvSpPr>
          <p:spPr>
            <a:xfrm>
              <a:off x="3529013" y="2070100"/>
              <a:ext cx="123825" cy="1301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2" name="Rectangle 128"/>
            <p:cNvSpPr>
              <a:spLocks noChangeArrowheads="1"/>
            </p:cNvSpPr>
            <p:nvPr/>
          </p:nvSpPr>
          <p:spPr>
            <a:xfrm>
              <a:off x="3381375" y="2070100"/>
              <a:ext cx="125413" cy="1301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3" name="Rectangle 129"/>
            <p:cNvSpPr>
              <a:spLocks noChangeArrowheads="1"/>
            </p:cNvSpPr>
            <p:nvPr/>
          </p:nvSpPr>
          <p:spPr>
            <a:xfrm>
              <a:off x="3236913" y="2070100"/>
              <a:ext cx="122238" cy="1301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4" name="Rectangle 130"/>
            <p:cNvSpPr>
              <a:spLocks noChangeArrowheads="1"/>
            </p:cNvSpPr>
            <p:nvPr/>
          </p:nvSpPr>
          <p:spPr>
            <a:xfrm>
              <a:off x="3089275" y="2070100"/>
              <a:ext cx="123825" cy="130175"/>
            </a:xfrm>
            <a:prstGeom prst="rect">
              <a:avLst/>
            </a:prstGeom>
            <a:solidFill>
              <a:srgbClr val="54FFB5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5" name="Freeform 131"/>
            <p:cNvSpPr/>
            <p:nvPr/>
          </p:nvSpPr>
          <p:spPr>
            <a:xfrm>
              <a:off x="3049588" y="2328863"/>
              <a:ext cx="1014413" cy="104775"/>
            </a:xfrm>
            <a:custGeom>
              <a:avLst/>
              <a:gdLst>
                <a:gd name="T0" fmla="*/ 0 w 639"/>
                <a:gd name="T1" fmla="*/ 0 h 66"/>
                <a:gd name="T2" fmla="*/ 639 w 639"/>
                <a:gd name="T3" fmla="*/ 4 h 66"/>
                <a:gd name="T4" fmla="*/ 639 w 639"/>
                <a:gd name="T5" fmla="*/ 8 h 66"/>
                <a:gd name="T6" fmla="*/ 639 w 639"/>
                <a:gd name="T7" fmla="*/ 18 h 66"/>
                <a:gd name="T8" fmla="*/ 639 w 639"/>
                <a:gd name="T9" fmla="*/ 32 h 66"/>
                <a:gd name="T10" fmla="*/ 639 w 639"/>
                <a:gd name="T11" fmla="*/ 40 h 66"/>
                <a:gd name="T12" fmla="*/ 639 w 639"/>
                <a:gd name="T13" fmla="*/ 48 h 66"/>
                <a:gd name="T14" fmla="*/ 636 w 639"/>
                <a:gd name="T15" fmla="*/ 54 h 66"/>
                <a:gd name="T16" fmla="*/ 631 w 639"/>
                <a:gd name="T17" fmla="*/ 61 h 66"/>
                <a:gd name="T18" fmla="*/ 622 w 639"/>
                <a:gd name="T19" fmla="*/ 65 h 66"/>
                <a:gd name="T20" fmla="*/ 609 w 639"/>
                <a:gd name="T21" fmla="*/ 66 h 66"/>
                <a:gd name="T22" fmla="*/ 598 w 639"/>
                <a:gd name="T23" fmla="*/ 66 h 66"/>
                <a:gd name="T24" fmla="*/ 580 w 639"/>
                <a:gd name="T25" fmla="*/ 66 h 66"/>
                <a:gd name="T26" fmla="*/ 555 w 639"/>
                <a:gd name="T27" fmla="*/ 66 h 66"/>
                <a:gd name="T28" fmla="*/ 522 w 639"/>
                <a:gd name="T29" fmla="*/ 66 h 66"/>
                <a:gd name="T30" fmla="*/ 486 w 639"/>
                <a:gd name="T31" fmla="*/ 66 h 66"/>
                <a:gd name="T32" fmla="*/ 444 w 639"/>
                <a:gd name="T33" fmla="*/ 66 h 66"/>
                <a:gd name="T34" fmla="*/ 399 w 639"/>
                <a:gd name="T35" fmla="*/ 66 h 66"/>
                <a:gd name="T36" fmla="*/ 353 w 639"/>
                <a:gd name="T37" fmla="*/ 66 h 66"/>
                <a:gd name="T38" fmla="*/ 306 w 639"/>
                <a:gd name="T39" fmla="*/ 66 h 66"/>
                <a:gd name="T40" fmla="*/ 259 w 639"/>
                <a:gd name="T41" fmla="*/ 66 h 66"/>
                <a:gd name="T42" fmla="*/ 213 w 639"/>
                <a:gd name="T43" fmla="*/ 66 h 66"/>
                <a:gd name="T44" fmla="*/ 170 w 639"/>
                <a:gd name="T45" fmla="*/ 66 h 66"/>
                <a:gd name="T46" fmla="*/ 131 w 639"/>
                <a:gd name="T47" fmla="*/ 66 h 66"/>
                <a:gd name="T48" fmla="*/ 97 w 639"/>
                <a:gd name="T49" fmla="*/ 65 h 66"/>
                <a:gd name="T50" fmla="*/ 68 w 639"/>
                <a:gd name="T51" fmla="*/ 65 h 66"/>
                <a:gd name="T52" fmla="*/ 46 w 639"/>
                <a:gd name="T53" fmla="*/ 65 h 66"/>
                <a:gd name="T54" fmla="*/ 31 w 639"/>
                <a:gd name="T55" fmla="*/ 65 h 66"/>
                <a:gd name="T56" fmla="*/ 27 w 639"/>
                <a:gd name="T57" fmla="*/ 65 h 66"/>
                <a:gd name="T58" fmla="*/ 27 w 639"/>
                <a:gd name="T59" fmla="*/ 65 h 66"/>
                <a:gd name="T60" fmla="*/ 13 w 639"/>
                <a:gd name="T61" fmla="*/ 61 h 66"/>
                <a:gd name="T62" fmla="*/ 2 w 639"/>
                <a:gd name="T63" fmla="*/ 50 h 66"/>
                <a:gd name="T64" fmla="*/ 0 w 639"/>
                <a:gd name="T65" fmla="*/ 36 h 66"/>
                <a:gd name="T66" fmla="*/ 0 w 639"/>
                <a:gd name="T6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9" h="66">
                  <a:moveTo>
                    <a:pt x="0" y="0"/>
                  </a:moveTo>
                  <a:lnTo>
                    <a:pt x="639" y="4"/>
                  </a:lnTo>
                  <a:lnTo>
                    <a:pt x="639" y="8"/>
                  </a:lnTo>
                  <a:lnTo>
                    <a:pt x="639" y="18"/>
                  </a:lnTo>
                  <a:lnTo>
                    <a:pt x="639" y="32"/>
                  </a:lnTo>
                  <a:lnTo>
                    <a:pt x="639" y="40"/>
                  </a:lnTo>
                  <a:lnTo>
                    <a:pt x="639" y="48"/>
                  </a:lnTo>
                  <a:lnTo>
                    <a:pt x="636" y="54"/>
                  </a:lnTo>
                  <a:lnTo>
                    <a:pt x="631" y="61"/>
                  </a:lnTo>
                  <a:lnTo>
                    <a:pt x="622" y="65"/>
                  </a:lnTo>
                  <a:lnTo>
                    <a:pt x="609" y="66"/>
                  </a:lnTo>
                  <a:lnTo>
                    <a:pt x="598" y="66"/>
                  </a:lnTo>
                  <a:lnTo>
                    <a:pt x="580" y="66"/>
                  </a:lnTo>
                  <a:lnTo>
                    <a:pt x="555" y="66"/>
                  </a:lnTo>
                  <a:lnTo>
                    <a:pt x="522" y="66"/>
                  </a:lnTo>
                  <a:lnTo>
                    <a:pt x="486" y="66"/>
                  </a:lnTo>
                  <a:lnTo>
                    <a:pt x="444" y="66"/>
                  </a:lnTo>
                  <a:lnTo>
                    <a:pt x="399" y="66"/>
                  </a:lnTo>
                  <a:lnTo>
                    <a:pt x="353" y="66"/>
                  </a:lnTo>
                  <a:lnTo>
                    <a:pt x="306" y="66"/>
                  </a:lnTo>
                  <a:lnTo>
                    <a:pt x="259" y="66"/>
                  </a:lnTo>
                  <a:lnTo>
                    <a:pt x="213" y="66"/>
                  </a:lnTo>
                  <a:lnTo>
                    <a:pt x="170" y="66"/>
                  </a:lnTo>
                  <a:lnTo>
                    <a:pt x="131" y="66"/>
                  </a:lnTo>
                  <a:lnTo>
                    <a:pt x="97" y="65"/>
                  </a:lnTo>
                  <a:lnTo>
                    <a:pt x="68" y="65"/>
                  </a:lnTo>
                  <a:lnTo>
                    <a:pt x="46" y="65"/>
                  </a:lnTo>
                  <a:lnTo>
                    <a:pt x="31" y="65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13" y="61"/>
                  </a:lnTo>
                  <a:lnTo>
                    <a:pt x="2" y="50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6" name="Freeform 132"/>
            <p:cNvSpPr/>
            <p:nvPr/>
          </p:nvSpPr>
          <p:spPr>
            <a:xfrm>
              <a:off x="3857625" y="2381250"/>
              <a:ext cx="80963" cy="80963"/>
            </a:xfrm>
            <a:custGeom>
              <a:avLst/>
              <a:gdLst>
                <a:gd name="T0" fmla="*/ 25 w 51"/>
                <a:gd name="T1" fmla="*/ 0 h 51"/>
                <a:gd name="T2" fmla="*/ 38 w 51"/>
                <a:gd name="T3" fmla="*/ 3 h 51"/>
                <a:gd name="T4" fmla="*/ 49 w 51"/>
                <a:gd name="T5" fmla="*/ 13 h 51"/>
                <a:gd name="T6" fmla="*/ 51 w 51"/>
                <a:gd name="T7" fmla="*/ 26 h 51"/>
                <a:gd name="T8" fmla="*/ 49 w 51"/>
                <a:gd name="T9" fmla="*/ 39 h 51"/>
                <a:gd name="T10" fmla="*/ 38 w 51"/>
                <a:gd name="T11" fmla="*/ 49 h 51"/>
                <a:gd name="T12" fmla="*/ 25 w 51"/>
                <a:gd name="T13" fmla="*/ 51 h 51"/>
                <a:gd name="T14" fmla="*/ 12 w 51"/>
                <a:gd name="T15" fmla="*/ 49 h 51"/>
                <a:gd name="T16" fmla="*/ 3 w 51"/>
                <a:gd name="T17" fmla="*/ 39 h 51"/>
                <a:gd name="T18" fmla="*/ 0 w 51"/>
                <a:gd name="T19" fmla="*/ 26 h 51"/>
                <a:gd name="T20" fmla="*/ 3 w 51"/>
                <a:gd name="T21" fmla="*/ 13 h 51"/>
                <a:gd name="T22" fmla="*/ 12 w 51"/>
                <a:gd name="T23" fmla="*/ 3 h 51"/>
                <a:gd name="T24" fmla="*/ 25 w 51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lnTo>
                    <a:pt x="38" y="3"/>
                  </a:lnTo>
                  <a:lnTo>
                    <a:pt x="49" y="13"/>
                  </a:lnTo>
                  <a:lnTo>
                    <a:pt x="51" y="26"/>
                  </a:lnTo>
                  <a:lnTo>
                    <a:pt x="49" y="39"/>
                  </a:lnTo>
                  <a:lnTo>
                    <a:pt x="38" y="49"/>
                  </a:lnTo>
                  <a:lnTo>
                    <a:pt x="25" y="51"/>
                  </a:lnTo>
                  <a:lnTo>
                    <a:pt x="12" y="49"/>
                  </a:lnTo>
                  <a:lnTo>
                    <a:pt x="3" y="39"/>
                  </a:lnTo>
                  <a:lnTo>
                    <a:pt x="0" y="26"/>
                  </a:lnTo>
                  <a:lnTo>
                    <a:pt x="3" y="13"/>
                  </a:lnTo>
                  <a:lnTo>
                    <a:pt x="12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7" name="Freeform 133"/>
            <p:cNvSpPr/>
            <p:nvPr/>
          </p:nvSpPr>
          <p:spPr>
            <a:xfrm>
              <a:off x="3176588" y="2381250"/>
              <a:ext cx="82550" cy="80963"/>
            </a:xfrm>
            <a:custGeom>
              <a:avLst/>
              <a:gdLst>
                <a:gd name="T0" fmla="*/ 26 w 52"/>
                <a:gd name="T1" fmla="*/ 0 h 51"/>
                <a:gd name="T2" fmla="*/ 39 w 52"/>
                <a:gd name="T3" fmla="*/ 3 h 51"/>
                <a:gd name="T4" fmla="*/ 48 w 52"/>
                <a:gd name="T5" fmla="*/ 12 h 51"/>
                <a:gd name="T6" fmla="*/ 52 w 52"/>
                <a:gd name="T7" fmla="*/ 25 h 51"/>
                <a:gd name="T8" fmla="*/ 48 w 52"/>
                <a:gd name="T9" fmla="*/ 38 h 51"/>
                <a:gd name="T10" fmla="*/ 39 w 52"/>
                <a:gd name="T11" fmla="*/ 47 h 51"/>
                <a:gd name="T12" fmla="*/ 26 w 52"/>
                <a:gd name="T13" fmla="*/ 51 h 51"/>
                <a:gd name="T14" fmla="*/ 13 w 52"/>
                <a:gd name="T15" fmla="*/ 47 h 51"/>
                <a:gd name="T16" fmla="*/ 4 w 52"/>
                <a:gd name="T17" fmla="*/ 38 h 51"/>
                <a:gd name="T18" fmla="*/ 0 w 52"/>
                <a:gd name="T19" fmla="*/ 25 h 51"/>
                <a:gd name="T20" fmla="*/ 4 w 52"/>
                <a:gd name="T21" fmla="*/ 12 h 51"/>
                <a:gd name="T22" fmla="*/ 13 w 52"/>
                <a:gd name="T23" fmla="*/ 3 h 51"/>
                <a:gd name="T24" fmla="*/ 26 w 52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1">
                  <a:moveTo>
                    <a:pt x="26" y="0"/>
                  </a:moveTo>
                  <a:lnTo>
                    <a:pt x="39" y="3"/>
                  </a:lnTo>
                  <a:lnTo>
                    <a:pt x="48" y="12"/>
                  </a:lnTo>
                  <a:lnTo>
                    <a:pt x="52" y="25"/>
                  </a:lnTo>
                  <a:lnTo>
                    <a:pt x="48" y="38"/>
                  </a:lnTo>
                  <a:lnTo>
                    <a:pt x="39" y="47"/>
                  </a:lnTo>
                  <a:lnTo>
                    <a:pt x="26" y="51"/>
                  </a:lnTo>
                  <a:lnTo>
                    <a:pt x="13" y="47"/>
                  </a:lnTo>
                  <a:lnTo>
                    <a:pt x="4" y="38"/>
                  </a:lnTo>
                  <a:lnTo>
                    <a:pt x="0" y="25"/>
                  </a:lnTo>
                  <a:lnTo>
                    <a:pt x="4" y="12"/>
                  </a:lnTo>
                  <a:lnTo>
                    <a:pt x="13" y="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8" name="Freeform 134"/>
            <p:cNvSpPr/>
            <p:nvPr/>
          </p:nvSpPr>
          <p:spPr>
            <a:xfrm>
              <a:off x="4030663" y="2238375"/>
              <a:ext cx="61913" cy="66675"/>
            </a:xfrm>
            <a:custGeom>
              <a:avLst/>
              <a:gdLst>
                <a:gd name="T0" fmla="*/ 19 w 39"/>
                <a:gd name="T1" fmla="*/ 0 h 42"/>
                <a:gd name="T2" fmla="*/ 29 w 39"/>
                <a:gd name="T3" fmla="*/ 3 h 42"/>
                <a:gd name="T4" fmla="*/ 36 w 39"/>
                <a:gd name="T5" fmla="*/ 10 h 42"/>
                <a:gd name="T6" fmla="*/ 39 w 39"/>
                <a:gd name="T7" fmla="*/ 21 h 42"/>
                <a:gd name="T8" fmla="*/ 36 w 39"/>
                <a:gd name="T9" fmla="*/ 31 h 42"/>
                <a:gd name="T10" fmla="*/ 29 w 39"/>
                <a:gd name="T11" fmla="*/ 39 h 42"/>
                <a:gd name="T12" fmla="*/ 19 w 39"/>
                <a:gd name="T13" fmla="*/ 42 h 42"/>
                <a:gd name="T14" fmla="*/ 9 w 39"/>
                <a:gd name="T15" fmla="*/ 39 h 42"/>
                <a:gd name="T16" fmla="*/ 2 w 39"/>
                <a:gd name="T17" fmla="*/ 31 h 42"/>
                <a:gd name="T18" fmla="*/ 0 w 39"/>
                <a:gd name="T19" fmla="*/ 21 h 42"/>
                <a:gd name="T20" fmla="*/ 2 w 39"/>
                <a:gd name="T21" fmla="*/ 10 h 42"/>
                <a:gd name="T22" fmla="*/ 9 w 39"/>
                <a:gd name="T23" fmla="*/ 3 h 42"/>
                <a:gd name="T24" fmla="*/ 19 w 39"/>
                <a:gd name="T2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42">
                  <a:moveTo>
                    <a:pt x="19" y="0"/>
                  </a:moveTo>
                  <a:lnTo>
                    <a:pt x="29" y="3"/>
                  </a:lnTo>
                  <a:lnTo>
                    <a:pt x="36" y="10"/>
                  </a:lnTo>
                  <a:lnTo>
                    <a:pt x="39" y="21"/>
                  </a:lnTo>
                  <a:lnTo>
                    <a:pt x="36" y="31"/>
                  </a:lnTo>
                  <a:lnTo>
                    <a:pt x="29" y="39"/>
                  </a:lnTo>
                  <a:lnTo>
                    <a:pt x="19" y="42"/>
                  </a:lnTo>
                  <a:lnTo>
                    <a:pt x="9" y="39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2" y="10"/>
                  </a:lnTo>
                  <a:lnTo>
                    <a:pt x="9" y="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2276856"/>
            <a:ext cx="9144000" cy="2304288"/>
          </a:xfrm>
          <a:prstGeom prst="rect">
            <a:avLst/>
          </a:prstGeom>
          <a:solidFill>
            <a:srgbClr val="29C7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1979676" y="2924937"/>
            <a:ext cx="5114484" cy="1003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chemeClr val="lt1"/>
                </a:solidFill>
              </a:rPr>
              <a:t>C</a:t>
            </a:r>
            <a:r>
              <a:rPr lang="en-US" altLang="ko-KR" sz="6000" b="1" dirty="0"/>
              <a:t>ode </a:t>
            </a:r>
            <a:r>
              <a:rPr lang="en-US" altLang="ko-KR" sz="6000" b="1" dirty="0">
                <a:solidFill>
                  <a:schemeClr val="lt1"/>
                </a:solidFill>
              </a:rPr>
              <a:t>R</a:t>
            </a:r>
            <a:r>
              <a:rPr lang="en-US" altLang="ko-KR" sz="6000" b="1" dirty="0"/>
              <a:t>eview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6876288" y="3522964"/>
            <a:ext cx="651272" cy="194072"/>
            <a:chOff x="465535" y="304199"/>
            <a:chExt cx="651272" cy="194072"/>
          </a:xfrm>
        </p:grpSpPr>
        <p:sp>
          <p:nvSpPr>
            <p:cNvPr id="47" name="Freeform 51"/>
            <p:cNvSpPr/>
            <p:nvPr/>
          </p:nvSpPr>
          <p:spPr>
            <a:xfrm>
              <a:off x="465535" y="304199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8" name="Freeform 52"/>
            <p:cNvSpPr/>
            <p:nvPr/>
          </p:nvSpPr>
          <p:spPr>
            <a:xfrm>
              <a:off x="696516" y="304199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9" name="Freeform 53"/>
            <p:cNvSpPr/>
            <p:nvPr/>
          </p:nvSpPr>
          <p:spPr>
            <a:xfrm>
              <a:off x="925116" y="304199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783E94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9541" y="2083975"/>
            <a:ext cx="651272" cy="192881"/>
            <a:chOff x="465535" y="566137"/>
            <a:chExt cx="651272" cy="192881"/>
          </a:xfrm>
        </p:grpSpPr>
        <p:sp>
          <p:nvSpPr>
            <p:cNvPr id="50" name="Freeform 54"/>
            <p:cNvSpPr/>
            <p:nvPr/>
          </p:nvSpPr>
          <p:spPr>
            <a:xfrm>
              <a:off x="465535" y="566137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1" name="Freeform 55"/>
            <p:cNvSpPr/>
            <p:nvPr/>
          </p:nvSpPr>
          <p:spPr>
            <a:xfrm>
              <a:off x="696516" y="566137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2" name="Freeform 56"/>
            <p:cNvSpPr/>
            <p:nvPr/>
          </p:nvSpPr>
          <p:spPr>
            <a:xfrm>
              <a:off x="925116" y="566137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832467" y="2083975"/>
            <a:ext cx="651272" cy="192881"/>
            <a:chOff x="465535" y="818549"/>
            <a:chExt cx="651272" cy="192881"/>
          </a:xfrm>
        </p:grpSpPr>
        <p:sp>
          <p:nvSpPr>
            <p:cNvPr id="53" name="Freeform 57"/>
            <p:cNvSpPr/>
            <p:nvPr/>
          </p:nvSpPr>
          <p:spPr>
            <a:xfrm>
              <a:off x="465535" y="818549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B689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Freeform 58"/>
            <p:cNvSpPr/>
            <p:nvPr/>
          </p:nvSpPr>
          <p:spPr>
            <a:xfrm>
              <a:off x="696516" y="818549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Freeform 59"/>
            <p:cNvSpPr/>
            <p:nvPr/>
          </p:nvSpPr>
          <p:spPr>
            <a:xfrm>
              <a:off x="925116" y="818549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59" name="그룹 282"/>
          <p:cNvGrpSpPr/>
          <p:nvPr/>
        </p:nvGrpSpPr>
        <p:grpSpPr>
          <a:xfrm rot="21554224">
            <a:off x="2551029" y="1867557"/>
            <a:ext cx="333515" cy="406249"/>
            <a:chOff x="8026400" y="1084263"/>
            <a:chExt cx="309563" cy="355600"/>
          </a:xfrm>
        </p:grpSpPr>
        <p:sp>
          <p:nvSpPr>
            <p:cNvPr id="60" name="Rectangle 72"/>
            <p:cNvSpPr>
              <a:spLocks noChangeArrowheads="1"/>
            </p:cNvSpPr>
            <p:nvPr/>
          </p:nvSpPr>
          <p:spPr>
            <a:xfrm>
              <a:off x="8159750" y="1296988"/>
              <a:ext cx="34925" cy="142875"/>
            </a:xfrm>
            <a:prstGeom prst="rect">
              <a:avLst/>
            </a:prstGeom>
            <a:solidFill>
              <a:srgbClr val="001B00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Freeform 73"/>
            <p:cNvSpPr/>
            <p:nvPr/>
          </p:nvSpPr>
          <p:spPr>
            <a:xfrm>
              <a:off x="8202613" y="1168400"/>
              <a:ext cx="133350" cy="131763"/>
            </a:xfrm>
            <a:custGeom>
              <a:avLst/>
              <a:gdLst>
                <a:gd name="T0" fmla="*/ 42 w 84"/>
                <a:gd name="T1" fmla="*/ 0 h 83"/>
                <a:gd name="T2" fmla="*/ 59 w 84"/>
                <a:gd name="T3" fmla="*/ 4 h 83"/>
                <a:gd name="T4" fmla="*/ 72 w 84"/>
                <a:gd name="T5" fmla="*/ 13 h 83"/>
                <a:gd name="T6" fmla="*/ 82 w 84"/>
                <a:gd name="T7" fmla="*/ 26 h 83"/>
                <a:gd name="T8" fmla="*/ 84 w 84"/>
                <a:gd name="T9" fmla="*/ 42 h 83"/>
                <a:gd name="T10" fmla="*/ 82 w 84"/>
                <a:gd name="T11" fmla="*/ 59 h 83"/>
                <a:gd name="T12" fmla="*/ 72 w 84"/>
                <a:gd name="T13" fmla="*/ 72 h 83"/>
                <a:gd name="T14" fmla="*/ 59 w 84"/>
                <a:gd name="T15" fmla="*/ 81 h 83"/>
                <a:gd name="T16" fmla="*/ 42 w 84"/>
                <a:gd name="T17" fmla="*/ 83 h 83"/>
                <a:gd name="T18" fmla="*/ 27 w 84"/>
                <a:gd name="T19" fmla="*/ 81 h 83"/>
                <a:gd name="T20" fmla="*/ 14 w 84"/>
                <a:gd name="T21" fmla="*/ 72 h 83"/>
                <a:gd name="T22" fmla="*/ 4 w 84"/>
                <a:gd name="T23" fmla="*/ 59 h 83"/>
                <a:gd name="T24" fmla="*/ 0 w 84"/>
                <a:gd name="T25" fmla="*/ 42 h 83"/>
                <a:gd name="T26" fmla="*/ 4 w 84"/>
                <a:gd name="T27" fmla="*/ 26 h 83"/>
                <a:gd name="T28" fmla="*/ 14 w 84"/>
                <a:gd name="T29" fmla="*/ 13 h 83"/>
                <a:gd name="T30" fmla="*/ 27 w 84"/>
                <a:gd name="T31" fmla="*/ 4 h 83"/>
                <a:gd name="T32" fmla="*/ 42 w 84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3">
                  <a:moveTo>
                    <a:pt x="42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2" y="26"/>
                  </a:lnTo>
                  <a:lnTo>
                    <a:pt x="84" y="42"/>
                  </a:lnTo>
                  <a:lnTo>
                    <a:pt x="82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2" y="83"/>
                  </a:lnTo>
                  <a:lnTo>
                    <a:pt x="27" y="81"/>
                  </a:lnTo>
                  <a:lnTo>
                    <a:pt x="14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4" y="13"/>
                  </a:lnTo>
                  <a:lnTo>
                    <a:pt x="27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2" name="Freeform 74"/>
            <p:cNvSpPr/>
            <p:nvPr/>
          </p:nvSpPr>
          <p:spPr>
            <a:xfrm>
              <a:off x="8077200" y="1228725"/>
              <a:ext cx="131763" cy="131763"/>
            </a:xfrm>
            <a:custGeom>
              <a:avLst/>
              <a:gdLst>
                <a:gd name="T0" fmla="*/ 41 w 83"/>
                <a:gd name="T1" fmla="*/ 0 h 83"/>
                <a:gd name="T2" fmla="*/ 57 w 83"/>
                <a:gd name="T3" fmla="*/ 2 h 83"/>
                <a:gd name="T4" fmla="*/ 70 w 83"/>
                <a:gd name="T5" fmla="*/ 11 h 83"/>
                <a:gd name="T6" fmla="*/ 79 w 83"/>
                <a:gd name="T7" fmla="*/ 25 h 83"/>
                <a:gd name="T8" fmla="*/ 83 w 83"/>
                <a:gd name="T9" fmla="*/ 42 h 83"/>
                <a:gd name="T10" fmla="*/ 79 w 83"/>
                <a:gd name="T11" fmla="*/ 57 h 83"/>
                <a:gd name="T12" fmla="*/ 70 w 83"/>
                <a:gd name="T13" fmla="*/ 70 h 83"/>
                <a:gd name="T14" fmla="*/ 57 w 83"/>
                <a:gd name="T15" fmla="*/ 80 h 83"/>
                <a:gd name="T16" fmla="*/ 41 w 83"/>
                <a:gd name="T17" fmla="*/ 83 h 83"/>
                <a:gd name="T18" fmla="*/ 24 w 83"/>
                <a:gd name="T19" fmla="*/ 80 h 83"/>
                <a:gd name="T20" fmla="*/ 11 w 83"/>
                <a:gd name="T21" fmla="*/ 70 h 83"/>
                <a:gd name="T22" fmla="*/ 2 w 83"/>
                <a:gd name="T23" fmla="*/ 57 h 83"/>
                <a:gd name="T24" fmla="*/ 0 w 83"/>
                <a:gd name="T25" fmla="*/ 42 h 83"/>
                <a:gd name="T26" fmla="*/ 2 w 83"/>
                <a:gd name="T27" fmla="*/ 25 h 83"/>
                <a:gd name="T28" fmla="*/ 11 w 83"/>
                <a:gd name="T29" fmla="*/ 11 h 83"/>
                <a:gd name="T30" fmla="*/ 24 w 83"/>
                <a:gd name="T31" fmla="*/ 2 h 83"/>
                <a:gd name="T32" fmla="*/ 41 w 83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3">
                  <a:moveTo>
                    <a:pt x="41" y="0"/>
                  </a:moveTo>
                  <a:lnTo>
                    <a:pt x="57" y="2"/>
                  </a:lnTo>
                  <a:lnTo>
                    <a:pt x="70" y="11"/>
                  </a:lnTo>
                  <a:lnTo>
                    <a:pt x="79" y="25"/>
                  </a:lnTo>
                  <a:lnTo>
                    <a:pt x="83" y="42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57" y="80"/>
                  </a:lnTo>
                  <a:lnTo>
                    <a:pt x="41" y="83"/>
                  </a:lnTo>
                  <a:lnTo>
                    <a:pt x="24" y="80"/>
                  </a:lnTo>
                  <a:lnTo>
                    <a:pt x="11" y="70"/>
                  </a:lnTo>
                  <a:lnTo>
                    <a:pt x="2" y="57"/>
                  </a:lnTo>
                  <a:lnTo>
                    <a:pt x="0" y="42"/>
                  </a:lnTo>
                  <a:lnTo>
                    <a:pt x="2" y="25"/>
                  </a:lnTo>
                  <a:lnTo>
                    <a:pt x="11" y="11"/>
                  </a:lnTo>
                  <a:lnTo>
                    <a:pt x="24" y="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3" name="Freeform 75"/>
            <p:cNvSpPr/>
            <p:nvPr/>
          </p:nvSpPr>
          <p:spPr>
            <a:xfrm>
              <a:off x="8026400" y="1171575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8 w 84"/>
                <a:gd name="T3" fmla="*/ 3 h 84"/>
                <a:gd name="T4" fmla="*/ 71 w 84"/>
                <a:gd name="T5" fmla="*/ 12 h 84"/>
                <a:gd name="T6" fmla="*/ 80 w 84"/>
                <a:gd name="T7" fmla="*/ 25 h 84"/>
                <a:gd name="T8" fmla="*/ 84 w 84"/>
                <a:gd name="T9" fmla="*/ 42 h 84"/>
                <a:gd name="T10" fmla="*/ 80 w 84"/>
                <a:gd name="T11" fmla="*/ 58 h 84"/>
                <a:gd name="T12" fmla="*/ 71 w 84"/>
                <a:gd name="T13" fmla="*/ 71 h 84"/>
                <a:gd name="T14" fmla="*/ 58 w 84"/>
                <a:gd name="T15" fmla="*/ 80 h 84"/>
                <a:gd name="T16" fmla="*/ 42 w 84"/>
                <a:gd name="T17" fmla="*/ 84 h 84"/>
                <a:gd name="T18" fmla="*/ 25 w 84"/>
                <a:gd name="T19" fmla="*/ 80 h 84"/>
                <a:gd name="T20" fmla="*/ 12 w 84"/>
                <a:gd name="T21" fmla="*/ 71 h 84"/>
                <a:gd name="T22" fmla="*/ 3 w 84"/>
                <a:gd name="T23" fmla="*/ 58 h 84"/>
                <a:gd name="T24" fmla="*/ 0 w 84"/>
                <a:gd name="T25" fmla="*/ 42 h 84"/>
                <a:gd name="T26" fmla="*/ 3 w 84"/>
                <a:gd name="T27" fmla="*/ 25 h 84"/>
                <a:gd name="T28" fmla="*/ 12 w 84"/>
                <a:gd name="T29" fmla="*/ 12 h 84"/>
                <a:gd name="T30" fmla="*/ 25 w 84"/>
                <a:gd name="T31" fmla="*/ 3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8" y="3"/>
                  </a:lnTo>
                  <a:lnTo>
                    <a:pt x="71" y="12"/>
                  </a:lnTo>
                  <a:lnTo>
                    <a:pt x="80" y="25"/>
                  </a:lnTo>
                  <a:lnTo>
                    <a:pt x="84" y="42"/>
                  </a:lnTo>
                  <a:lnTo>
                    <a:pt x="80" y="58"/>
                  </a:lnTo>
                  <a:lnTo>
                    <a:pt x="71" y="71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1"/>
                  </a:lnTo>
                  <a:lnTo>
                    <a:pt x="3" y="58"/>
                  </a:lnTo>
                  <a:lnTo>
                    <a:pt x="0" y="42"/>
                  </a:lnTo>
                  <a:lnTo>
                    <a:pt x="3" y="25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4" name="Freeform 76"/>
            <p:cNvSpPr/>
            <p:nvPr/>
          </p:nvSpPr>
          <p:spPr>
            <a:xfrm>
              <a:off x="8051800" y="1104900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7 w 84"/>
                <a:gd name="T3" fmla="*/ 4 h 84"/>
                <a:gd name="T4" fmla="*/ 71 w 84"/>
                <a:gd name="T5" fmla="*/ 14 h 84"/>
                <a:gd name="T6" fmla="*/ 80 w 84"/>
                <a:gd name="T7" fmla="*/ 27 h 84"/>
                <a:gd name="T8" fmla="*/ 84 w 84"/>
                <a:gd name="T9" fmla="*/ 42 h 84"/>
                <a:gd name="T10" fmla="*/ 80 w 84"/>
                <a:gd name="T11" fmla="*/ 59 h 84"/>
                <a:gd name="T12" fmla="*/ 71 w 84"/>
                <a:gd name="T13" fmla="*/ 72 h 84"/>
                <a:gd name="T14" fmla="*/ 57 w 84"/>
                <a:gd name="T15" fmla="*/ 82 h 84"/>
                <a:gd name="T16" fmla="*/ 42 w 84"/>
                <a:gd name="T17" fmla="*/ 84 h 84"/>
                <a:gd name="T18" fmla="*/ 25 w 84"/>
                <a:gd name="T19" fmla="*/ 82 h 84"/>
                <a:gd name="T20" fmla="*/ 12 w 84"/>
                <a:gd name="T21" fmla="*/ 72 h 84"/>
                <a:gd name="T22" fmla="*/ 2 w 84"/>
                <a:gd name="T23" fmla="*/ 59 h 84"/>
                <a:gd name="T24" fmla="*/ 0 w 84"/>
                <a:gd name="T25" fmla="*/ 42 h 84"/>
                <a:gd name="T26" fmla="*/ 2 w 84"/>
                <a:gd name="T27" fmla="*/ 27 h 84"/>
                <a:gd name="T28" fmla="*/ 12 w 84"/>
                <a:gd name="T29" fmla="*/ 14 h 84"/>
                <a:gd name="T30" fmla="*/ 25 w 84"/>
                <a:gd name="T31" fmla="*/ 4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7" y="4"/>
                  </a:lnTo>
                  <a:lnTo>
                    <a:pt x="71" y="14"/>
                  </a:lnTo>
                  <a:lnTo>
                    <a:pt x="80" y="27"/>
                  </a:lnTo>
                  <a:lnTo>
                    <a:pt x="84" y="42"/>
                  </a:lnTo>
                  <a:lnTo>
                    <a:pt x="80" y="59"/>
                  </a:lnTo>
                  <a:lnTo>
                    <a:pt x="71" y="72"/>
                  </a:lnTo>
                  <a:lnTo>
                    <a:pt x="57" y="82"/>
                  </a:lnTo>
                  <a:lnTo>
                    <a:pt x="42" y="84"/>
                  </a:lnTo>
                  <a:lnTo>
                    <a:pt x="25" y="82"/>
                  </a:lnTo>
                  <a:lnTo>
                    <a:pt x="12" y="72"/>
                  </a:lnTo>
                  <a:lnTo>
                    <a:pt x="2" y="59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12" y="14"/>
                  </a:lnTo>
                  <a:lnTo>
                    <a:pt x="25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5" name="Freeform 77"/>
            <p:cNvSpPr/>
            <p:nvPr/>
          </p:nvSpPr>
          <p:spPr>
            <a:xfrm>
              <a:off x="8115300" y="1084263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9 w 84"/>
                <a:gd name="T3" fmla="*/ 3 h 84"/>
                <a:gd name="T4" fmla="*/ 72 w 84"/>
                <a:gd name="T5" fmla="*/ 12 h 84"/>
                <a:gd name="T6" fmla="*/ 82 w 84"/>
                <a:gd name="T7" fmla="*/ 25 h 84"/>
                <a:gd name="T8" fmla="*/ 84 w 84"/>
                <a:gd name="T9" fmla="*/ 42 h 84"/>
                <a:gd name="T10" fmla="*/ 82 w 84"/>
                <a:gd name="T11" fmla="*/ 58 h 84"/>
                <a:gd name="T12" fmla="*/ 72 w 84"/>
                <a:gd name="T13" fmla="*/ 71 h 84"/>
                <a:gd name="T14" fmla="*/ 59 w 84"/>
                <a:gd name="T15" fmla="*/ 80 h 84"/>
                <a:gd name="T16" fmla="*/ 42 w 84"/>
                <a:gd name="T17" fmla="*/ 84 h 84"/>
                <a:gd name="T18" fmla="*/ 27 w 84"/>
                <a:gd name="T19" fmla="*/ 80 h 84"/>
                <a:gd name="T20" fmla="*/ 14 w 84"/>
                <a:gd name="T21" fmla="*/ 71 h 84"/>
                <a:gd name="T22" fmla="*/ 4 w 84"/>
                <a:gd name="T23" fmla="*/ 58 h 84"/>
                <a:gd name="T24" fmla="*/ 0 w 84"/>
                <a:gd name="T25" fmla="*/ 42 h 84"/>
                <a:gd name="T26" fmla="*/ 4 w 84"/>
                <a:gd name="T27" fmla="*/ 25 h 84"/>
                <a:gd name="T28" fmla="*/ 14 w 84"/>
                <a:gd name="T29" fmla="*/ 12 h 84"/>
                <a:gd name="T30" fmla="*/ 27 w 84"/>
                <a:gd name="T31" fmla="*/ 3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9" y="3"/>
                  </a:lnTo>
                  <a:lnTo>
                    <a:pt x="72" y="12"/>
                  </a:lnTo>
                  <a:lnTo>
                    <a:pt x="82" y="25"/>
                  </a:lnTo>
                  <a:lnTo>
                    <a:pt x="84" y="42"/>
                  </a:lnTo>
                  <a:lnTo>
                    <a:pt x="82" y="58"/>
                  </a:lnTo>
                  <a:lnTo>
                    <a:pt x="72" y="71"/>
                  </a:lnTo>
                  <a:lnTo>
                    <a:pt x="59" y="80"/>
                  </a:lnTo>
                  <a:lnTo>
                    <a:pt x="42" y="84"/>
                  </a:lnTo>
                  <a:lnTo>
                    <a:pt x="27" y="80"/>
                  </a:lnTo>
                  <a:lnTo>
                    <a:pt x="14" y="71"/>
                  </a:lnTo>
                  <a:lnTo>
                    <a:pt x="4" y="58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4" y="12"/>
                  </a:lnTo>
                  <a:lnTo>
                    <a:pt x="27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6" name="Freeform 78"/>
            <p:cNvSpPr/>
            <p:nvPr/>
          </p:nvSpPr>
          <p:spPr>
            <a:xfrm>
              <a:off x="8178800" y="1104900"/>
              <a:ext cx="131763" cy="133350"/>
            </a:xfrm>
            <a:custGeom>
              <a:avLst/>
              <a:gdLst>
                <a:gd name="T0" fmla="*/ 42 w 83"/>
                <a:gd name="T1" fmla="*/ 0 h 84"/>
                <a:gd name="T2" fmla="*/ 59 w 83"/>
                <a:gd name="T3" fmla="*/ 4 h 84"/>
                <a:gd name="T4" fmla="*/ 72 w 83"/>
                <a:gd name="T5" fmla="*/ 14 h 84"/>
                <a:gd name="T6" fmla="*/ 81 w 83"/>
                <a:gd name="T7" fmla="*/ 27 h 84"/>
                <a:gd name="T8" fmla="*/ 83 w 83"/>
                <a:gd name="T9" fmla="*/ 42 h 84"/>
                <a:gd name="T10" fmla="*/ 81 w 83"/>
                <a:gd name="T11" fmla="*/ 59 h 84"/>
                <a:gd name="T12" fmla="*/ 72 w 83"/>
                <a:gd name="T13" fmla="*/ 72 h 84"/>
                <a:gd name="T14" fmla="*/ 59 w 83"/>
                <a:gd name="T15" fmla="*/ 82 h 84"/>
                <a:gd name="T16" fmla="*/ 42 w 83"/>
                <a:gd name="T17" fmla="*/ 84 h 84"/>
                <a:gd name="T18" fmla="*/ 26 w 83"/>
                <a:gd name="T19" fmla="*/ 82 h 84"/>
                <a:gd name="T20" fmla="*/ 13 w 83"/>
                <a:gd name="T21" fmla="*/ 72 h 84"/>
                <a:gd name="T22" fmla="*/ 4 w 83"/>
                <a:gd name="T23" fmla="*/ 59 h 84"/>
                <a:gd name="T24" fmla="*/ 0 w 83"/>
                <a:gd name="T25" fmla="*/ 42 h 84"/>
                <a:gd name="T26" fmla="*/ 4 w 83"/>
                <a:gd name="T27" fmla="*/ 27 h 84"/>
                <a:gd name="T28" fmla="*/ 13 w 83"/>
                <a:gd name="T29" fmla="*/ 14 h 84"/>
                <a:gd name="T30" fmla="*/ 26 w 83"/>
                <a:gd name="T31" fmla="*/ 4 h 84"/>
                <a:gd name="T32" fmla="*/ 42 w 83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4">
                  <a:moveTo>
                    <a:pt x="42" y="0"/>
                  </a:moveTo>
                  <a:lnTo>
                    <a:pt x="59" y="4"/>
                  </a:lnTo>
                  <a:lnTo>
                    <a:pt x="72" y="14"/>
                  </a:lnTo>
                  <a:lnTo>
                    <a:pt x="81" y="27"/>
                  </a:lnTo>
                  <a:lnTo>
                    <a:pt x="83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2"/>
                  </a:lnTo>
                  <a:lnTo>
                    <a:pt x="42" y="84"/>
                  </a:lnTo>
                  <a:lnTo>
                    <a:pt x="26" y="82"/>
                  </a:lnTo>
                  <a:lnTo>
                    <a:pt x="13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6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7" name="Freeform 79"/>
            <p:cNvSpPr/>
            <p:nvPr/>
          </p:nvSpPr>
          <p:spPr>
            <a:xfrm>
              <a:off x="8158163" y="1228725"/>
              <a:ext cx="131763" cy="131763"/>
            </a:xfrm>
            <a:custGeom>
              <a:avLst/>
              <a:gdLst>
                <a:gd name="T0" fmla="*/ 42 w 83"/>
                <a:gd name="T1" fmla="*/ 0 h 83"/>
                <a:gd name="T2" fmla="*/ 57 w 83"/>
                <a:gd name="T3" fmla="*/ 2 h 83"/>
                <a:gd name="T4" fmla="*/ 70 w 83"/>
                <a:gd name="T5" fmla="*/ 11 h 83"/>
                <a:gd name="T6" fmla="*/ 79 w 83"/>
                <a:gd name="T7" fmla="*/ 25 h 83"/>
                <a:gd name="T8" fmla="*/ 83 w 83"/>
                <a:gd name="T9" fmla="*/ 42 h 83"/>
                <a:gd name="T10" fmla="*/ 79 w 83"/>
                <a:gd name="T11" fmla="*/ 57 h 83"/>
                <a:gd name="T12" fmla="*/ 70 w 83"/>
                <a:gd name="T13" fmla="*/ 70 h 83"/>
                <a:gd name="T14" fmla="*/ 57 w 83"/>
                <a:gd name="T15" fmla="*/ 80 h 83"/>
                <a:gd name="T16" fmla="*/ 42 w 83"/>
                <a:gd name="T17" fmla="*/ 83 h 83"/>
                <a:gd name="T18" fmla="*/ 24 w 83"/>
                <a:gd name="T19" fmla="*/ 80 h 83"/>
                <a:gd name="T20" fmla="*/ 11 w 83"/>
                <a:gd name="T21" fmla="*/ 70 h 83"/>
                <a:gd name="T22" fmla="*/ 2 w 83"/>
                <a:gd name="T23" fmla="*/ 57 h 83"/>
                <a:gd name="T24" fmla="*/ 0 w 83"/>
                <a:gd name="T25" fmla="*/ 42 h 83"/>
                <a:gd name="T26" fmla="*/ 2 w 83"/>
                <a:gd name="T27" fmla="*/ 25 h 83"/>
                <a:gd name="T28" fmla="*/ 11 w 83"/>
                <a:gd name="T29" fmla="*/ 11 h 83"/>
                <a:gd name="T30" fmla="*/ 24 w 83"/>
                <a:gd name="T31" fmla="*/ 2 h 83"/>
                <a:gd name="T32" fmla="*/ 42 w 83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3">
                  <a:moveTo>
                    <a:pt x="42" y="0"/>
                  </a:moveTo>
                  <a:lnTo>
                    <a:pt x="57" y="2"/>
                  </a:lnTo>
                  <a:lnTo>
                    <a:pt x="70" y="11"/>
                  </a:lnTo>
                  <a:lnTo>
                    <a:pt x="79" y="25"/>
                  </a:lnTo>
                  <a:lnTo>
                    <a:pt x="83" y="42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57" y="80"/>
                  </a:lnTo>
                  <a:lnTo>
                    <a:pt x="42" y="83"/>
                  </a:lnTo>
                  <a:lnTo>
                    <a:pt x="24" y="80"/>
                  </a:lnTo>
                  <a:lnTo>
                    <a:pt x="11" y="70"/>
                  </a:lnTo>
                  <a:lnTo>
                    <a:pt x="2" y="57"/>
                  </a:lnTo>
                  <a:lnTo>
                    <a:pt x="0" y="42"/>
                  </a:lnTo>
                  <a:lnTo>
                    <a:pt x="2" y="25"/>
                  </a:lnTo>
                  <a:lnTo>
                    <a:pt x="11" y="11"/>
                  </a:lnTo>
                  <a:lnTo>
                    <a:pt x="24" y="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8" name="Freeform 80"/>
            <p:cNvSpPr/>
            <p:nvPr/>
          </p:nvSpPr>
          <p:spPr>
            <a:xfrm>
              <a:off x="8113713" y="1162049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8 w 84"/>
                <a:gd name="T3" fmla="*/ 4 h 84"/>
                <a:gd name="T4" fmla="*/ 71 w 84"/>
                <a:gd name="T5" fmla="*/ 13 h 84"/>
                <a:gd name="T6" fmla="*/ 80 w 84"/>
                <a:gd name="T7" fmla="*/ 26 h 84"/>
                <a:gd name="T8" fmla="*/ 84 w 84"/>
                <a:gd name="T9" fmla="*/ 42 h 84"/>
                <a:gd name="T10" fmla="*/ 80 w 84"/>
                <a:gd name="T11" fmla="*/ 59 h 84"/>
                <a:gd name="T12" fmla="*/ 71 w 84"/>
                <a:gd name="T13" fmla="*/ 72 h 84"/>
                <a:gd name="T14" fmla="*/ 58 w 84"/>
                <a:gd name="T15" fmla="*/ 81 h 84"/>
                <a:gd name="T16" fmla="*/ 42 w 84"/>
                <a:gd name="T17" fmla="*/ 84 h 84"/>
                <a:gd name="T18" fmla="*/ 25 w 84"/>
                <a:gd name="T19" fmla="*/ 81 h 84"/>
                <a:gd name="T20" fmla="*/ 12 w 84"/>
                <a:gd name="T21" fmla="*/ 72 h 84"/>
                <a:gd name="T22" fmla="*/ 3 w 84"/>
                <a:gd name="T23" fmla="*/ 59 h 84"/>
                <a:gd name="T24" fmla="*/ 0 w 84"/>
                <a:gd name="T25" fmla="*/ 42 h 84"/>
                <a:gd name="T26" fmla="*/ 3 w 84"/>
                <a:gd name="T27" fmla="*/ 26 h 84"/>
                <a:gd name="T28" fmla="*/ 12 w 84"/>
                <a:gd name="T29" fmla="*/ 13 h 84"/>
                <a:gd name="T30" fmla="*/ 25 w 84"/>
                <a:gd name="T31" fmla="*/ 4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8" y="4"/>
                  </a:lnTo>
                  <a:lnTo>
                    <a:pt x="71" y="13"/>
                  </a:lnTo>
                  <a:lnTo>
                    <a:pt x="80" y="26"/>
                  </a:lnTo>
                  <a:lnTo>
                    <a:pt x="84" y="42"/>
                  </a:lnTo>
                  <a:lnTo>
                    <a:pt x="80" y="59"/>
                  </a:lnTo>
                  <a:lnTo>
                    <a:pt x="71" y="72"/>
                  </a:lnTo>
                  <a:lnTo>
                    <a:pt x="58" y="81"/>
                  </a:lnTo>
                  <a:lnTo>
                    <a:pt x="42" y="84"/>
                  </a:lnTo>
                  <a:lnTo>
                    <a:pt x="25" y="81"/>
                  </a:lnTo>
                  <a:lnTo>
                    <a:pt x="12" y="72"/>
                  </a:lnTo>
                  <a:lnTo>
                    <a:pt x="3" y="59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72" name="그룹 280"/>
          <p:cNvGrpSpPr/>
          <p:nvPr/>
        </p:nvGrpSpPr>
        <p:grpSpPr>
          <a:xfrm rot="23730">
            <a:off x="540716" y="1921659"/>
            <a:ext cx="228347" cy="354413"/>
            <a:chOff x="8397875" y="431798"/>
            <a:chExt cx="234949" cy="339727"/>
          </a:xfrm>
        </p:grpSpPr>
        <p:sp>
          <p:nvSpPr>
            <p:cNvPr id="73" name="Rectangle 93"/>
            <p:cNvSpPr>
              <a:spLocks noChangeArrowheads="1"/>
            </p:cNvSpPr>
            <p:nvPr/>
          </p:nvSpPr>
          <p:spPr>
            <a:xfrm>
              <a:off x="8494713" y="627063"/>
              <a:ext cx="34925" cy="144463"/>
            </a:xfrm>
            <a:prstGeom prst="rect">
              <a:avLst/>
            </a:prstGeom>
            <a:solidFill>
              <a:srgbClr val="FCDD4A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4" name="Freeform 94"/>
            <p:cNvSpPr/>
            <p:nvPr/>
          </p:nvSpPr>
          <p:spPr>
            <a:xfrm>
              <a:off x="8397875" y="431798"/>
              <a:ext cx="234949" cy="234949"/>
            </a:xfrm>
            <a:custGeom>
              <a:avLst/>
              <a:gdLst>
                <a:gd name="T0" fmla="*/ 74 w 148"/>
                <a:gd name="T1" fmla="*/ 0 h 148"/>
                <a:gd name="T2" fmla="*/ 97 w 148"/>
                <a:gd name="T3" fmla="*/ 4 h 148"/>
                <a:gd name="T4" fmla="*/ 118 w 148"/>
                <a:gd name="T5" fmla="*/ 15 h 148"/>
                <a:gd name="T6" fmla="*/ 134 w 148"/>
                <a:gd name="T7" fmla="*/ 30 h 148"/>
                <a:gd name="T8" fmla="*/ 144 w 148"/>
                <a:gd name="T9" fmla="*/ 51 h 148"/>
                <a:gd name="T10" fmla="*/ 148 w 148"/>
                <a:gd name="T11" fmla="*/ 75 h 148"/>
                <a:gd name="T12" fmla="*/ 144 w 148"/>
                <a:gd name="T13" fmla="*/ 97 h 148"/>
                <a:gd name="T14" fmla="*/ 134 w 148"/>
                <a:gd name="T15" fmla="*/ 118 h 148"/>
                <a:gd name="T16" fmla="*/ 118 w 148"/>
                <a:gd name="T17" fmla="*/ 134 h 148"/>
                <a:gd name="T18" fmla="*/ 97 w 148"/>
                <a:gd name="T19" fmla="*/ 144 h 148"/>
                <a:gd name="T20" fmla="*/ 74 w 148"/>
                <a:gd name="T21" fmla="*/ 148 h 148"/>
                <a:gd name="T22" fmla="*/ 52 w 148"/>
                <a:gd name="T23" fmla="*/ 144 h 148"/>
                <a:gd name="T24" fmla="*/ 31 w 148"/>
                <a:gd name="T25" fmla="*/ 134 h 148"/>
                <a:gd name="T26" fmla="*/ 15 w 148"/>
                <a:gd name="T27" fmla="*/ 118 h 148"/>
                <a:gd name="T28" fmla="*/ 4 w 148"/>
                <a:gd name="T29" fmla="*/ 97 h 148"/>
                <a:gd name="T30" fmla="*/ 0 w 148"/>
                <a:gd name="T31" fmla="*/ 75 h 148"/>
                <a:gd name="T32" fmla="*/ 4 w 148"/>
                <a:gd name="T33" fmla="*/ 51 h 148"/>
                <a:gd name="T34" fmla="*/ 15 w 148"/>
                <a:gd name="T35" fmla="*/ 30 h 148"/>
                <a:gd name="T36" fmla="*/ 31 w 148"/>
                <a:gd name="T37" fmla="*/ 15 h 148"/>
                <a:gd name="T38" fmla="*/ 52 w 148"/>
                <a:gd name="T39" fmla="*/ 4 h 148"/>
                <a:gd name="T40" fmla="*/ 74 w 148"/>
                <a:gd name="T41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" h="148">
                  <a:moveTo>
                    <a:pt x="74" y="0"/>
                  </a:moveTo>
                  <a:lnTo>
                    <a:pt x="97" y="4"/>
                  </a:lnTo>
                  <a:lnTo>
                    <a:pt x="118" y="15"/>
                  </a:lnTo>
                  <a:lnTo>
                    <a:pt x="134" y="30"/>
                  </a:lnTo>
                  <a:lnTo>
                    <a:pt x="144" y="51"/>
                  </a:lnTo>
                  <a:lnTo>
                    <a:pt x="148" y="75"/>
                  </a:lnTo>
                  <a:lnTo>
                    <a:pt x="144" y="97"/>
                  </a:lnTo>
                  <a:lnTo>
                    <a:pt x="134" y="118"/>
                  </a:lnTo>
                  <a:lnTo>
                    <a:pt x="118" y="134"/>
                  </a:lnTo>
                  <a:lnTo>
                    <a:pt x="97" y="144"/>
                  </a:lnTo>
                  <a:lnTo>
                    <a:pt x="74" y="148"/>
                  </a:lnTo>
                  <a:lnTo>
                    <a:pt x="52" y="144"/>
                  </a:lnTo>
                  <a:lnTo>
                    <a:pt x="31" y="134"/>
                  </a:lnTo>
                  <a:lnTo>
                    <a:pt x="15" y="118"/>
                  </a:lnTo>
                  <a:lnTo>
                    <a:pt x="4" y="97"/>
                  </a:lnTo>
                  <a:lnTo>
                    <a:pt x="0" y="75"/>
                  </a:lnTo>
                  <a:lnTo>
                    <a:pt x="4" y="51"/>
                  </a:lnTo>
                  <a:lnTo>
                    <a:pt x="15" y="30"/>
                  </a:lnTo>
                  <a:lnTo>
                    <a:pt x="31" y="15"/>
                  </a:lnTo>
                  <a:lnTo>
                    <a:pt x="52" y="4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16B23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2098" y="313699"/>
            <a:ext cx="4940815" cy="69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c</a:t>
            </a:r>
            <a:r>
              <a:rPr lang="en-US" altLang="ko-KR" sz="2000" b="1">
                <a:solidFill>
                  <a:schemeClr val="tx1"/>
                </a:solidFill>
              </a:rPr>
              <a:t>reateAccount()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endParaRPr lang="en-US" altLang="ko-KR" sz="2000" b="1">
              <a:solidFill>
                <a:schemeClr val="tx1"/>
              </a:solidFill>
            </a:endParaRP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- </a:t>
            </a:r>
            <a:r>
              <a:rPr lang="en-US" altLang="ko-KR" sz="1500" b="1">
                <a:solidFill>
                  <a:schemeClr val="tx1"/>
                </a:solidFill>
              </a:rPr>
              <a:t>JDBC Statement</a:t>
            </a:r>
            <a:r>
              <a:rPr lang="ko-KR" altLang="en-US" sz="1500" b="1">
                <a:solidFill>
                  <a:schemeClr val="tx1"/>
                </a:solidFill>
              </a:rPr>
              <a:t> </a:t>
            </a:r>
            <a:r>
              <a:rPr lang="en-US" altLang="ko-KR" sz="1500" b="1">
                <a:solidFill>
                  <a:schemeClr val="tx1"/>
                </a:solidFill>
              </a:rPr>
              <a:t>Insert</a:t>
            </a:r>
          </a:p>
        </p:txBody>
      </p:sp>
      <p:pic>
        <p:nvPicPr>
          <p:cNvPr id="10" name="그림 9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3959" y="1196690"/>
            <a:ext cx="7254397" cy="571953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5535" y="304199"/>
            <a:ext cx="651272" cy="707231"/>
            <a:chOff x="5924550" y="2313384"/>
            <a:chExt cx="651272" cy="707231"/>
          </a:xfrm>
        </p:grpSpPr>
        <p:sp>
          <p:nvSpPr>
            <p:cNvPr id="12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7380" y="1198476"/>
            <a:ext cx="9188976" cy="5355325"/>
            <a:chOff x="169398" y="1068610"/>
            <a:chExt cx="9188976" cy="5355325"/>
          </a:xfrm>
        </p:grpSpPr>
        <p:grpSp>
          <p:nvGrpSpPr>
            <p:cNvPr id="21" name="그룹 4"/>
            <p:cNvGrpSpPr/>
            <p:nvPr/>
          </p:nvGrpSpPr>
          <p:grpSpPr>
            <a:xfrm>
              <a:off x="169398" y="1068610"/>
              <a:ext cx="8805204" cy="5355325"/>
              <a:chOff x="111229" y="636456"/>
              <a:chExt cx="7963611" cy="4768780"/>
            </a:xfrm>
          </p:grpSpPr>
          <p:pic>
            <p:nvPicPr>
              <p:cNvPr id="22" name="그림 5" descr="텍스트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2"/>
              <a:srcRect t="7550" r="410" b="19800"/>
              <a:stretch>
                <a:fillRect/>
              </a:stretch>
            </p:blipFill>
            <p:spPr>
              <a:xfrm>
                <a:off x="111229" y="636456"/>
                <a:ext cx="7963611" cy="4768780"/>
              </a:xfrm>
              <a:prstGeom prst="rect">
                <a:avLst/>
              </a:prstGeom>
            </p:spPr>
          </p:pic>
          <p:sp>
            <p:nvSpPr>
              <p:cNvPr id="23" name="직사각형 7"/>
              <p:cNvSpPr/>
              <p:nvPr/>
            </p:nvSpPr>
            <p:spPr>
              <a:xfrm>
                <a:off x="458320" y="877674"/>
                <a:ext cx="4151586" cy="2469931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ko-KR" altLang="en-US"/>
              </a:p>
            </p:txBody>
          </p:sp>
        </p:grpSp>
        <p:sp>
          <p:nvSpPr>
            <p:cNvPr id="24" name="TextBox 1"/>
            <p:cNvSpPr txBox="1"/>
            <p:nvPr/>
          </p:nvSpPr>
          <p:spPr>
            <a:xfrm>
              <a:off x="5763836" y="4113223"/>
              <a:ext cx="3594538" cy="2949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/>
                <a:buChar char="à"/>
                <a:defRPr/>
              </a:pPr>
              <a:r>
                <a:rPr kumimoji="1" lang="ko-KR" altLang="en-US" sz="1400" dirty="0" err="1">
                  <a:sym typeface="Wingdings"/>
                </a:rPr>
                <a:t>입력값을</a:t>
              </a:r>
              <a:r>
                <a:rPr kumimoji="1" lang="ko-KR" altLang="en-US" sz="1400" dirty="0">
                  <a:sym typeface="Wingdings"/>
                </a:rPr>
                <a:t> 받아 각 변수에 저장</a:t>
              </a:r>
              <a:endParaRPr kumimoji="1" lang="en-US" altLang="ko-KR" sz="1400" dirty="0">
                <a:sym typeface="Wingdings"/>
              </a:endParaRPr>
            </a:p>
          </p:txBody>
        </p:sp>
      </p:grpSp>
      <p:sp>
        <p:nvSpPr>
          <p:cNvPr id="25" name="TextBox 3"/>
          <p:cNvSpPr txBox="1"/>
          <p:nvPr/>
        </p:nvSpPr>
        <p:spPr>
          <a:xfrm>
            <a:off x="1212098" y="322159"/>
            <a:ext cx="4940815" cy="698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c</a:t>
            </a:r>
            <a:r>
              <a:rPr lang="en-US" altLang="ko-KR" sz="2000" b="1">
                <a:solidFill>
                  <a:schemeClr val="tx1"/>
                </a:solidFill>
              </a:rPr>
              <a:t>reateAccount()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- </a:t>
            </a:r>
            <a:r>
              <a:rPr lang="ko-KR" altLang="en-US" sz="1500" b="1">
                <a:solidFill>
                  <a:schemeClr val="tx1"/>
                </a:solidFill>
              </a:rPr>
              <a:t>회원가입하기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465535" y="304199"/>
            <a:ext cx="651272" cy="707231"/>
            <a:chOff x="5924550" y="2313384"/>
            <a:chExt cx="651272" cy="707231"/>
          </a:xfrm>
        </p:grpSpPr>
        <p:sp>
          <p:nvSpPr>
            <p:cNvPr id="27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441763" y="634669"/>
            <a:ext cx="8654888" cy="6108363"/>
            <a:chOff x="241737" y="444169"/>
            <a:chExt cx="8654888" cy="6108363"/>
          </a:xfrm>
        </p:grpSpPr>
        <p:grpSp>
          <p:nvGrpSpPr>
            <p:cNvPr id="5" name="그룹 4"/>
            <p:cNvGrpSpPr/>
            <p:nvPr/>
          </p:nvGrpSpPr>
          <p:grpSpPr>
            <a:xfrm>
              <a:off x="241737" y="570295"/>
              <a:ext cx="3830854" cy="2858704"/>
              <a:chOff x="111229" y="2324953"/>
              <a:chExt cx="3464705" cy="2545602"/>
            </a:xfrm>
          </p:grpSpPr>
          <p:pic>
            <p:nvPicPr>
              <p:cNvPr id="6" name="그림 5" descr="텍스트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2"/>
              <a:srcRect t="39700" r="58520" b="27950"/>
              <a:stretch>
                <a:fillRect/>
              </a:stretch>
            </p:blipFill>
            <p:spPr>
              <a:xfrm>
                <a:off x="111229" y="2747077"/>
                <a:ext cx="3316715" cy="2123478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484435" y="2324953"/>
                <a:ext cx="3091499" cy="1029105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15915" y="3250627"/>
                <a:ext cx="2263375" cy="161992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ko-KR" altLang="en-US"/>
              </a:p>
            </p:txBody>
          </p:sp>
        </p:grpSp>
        <p:pic>
          <p:nvPicPr>
            <p:cNvPr id="9" name="그림 8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34980" y="444169"/>
              <a:ext cx="4661646" cy="6108363"/>
            </a:xfrm>
            <a:prstGeom prst="rect">
              <a:avLst/>
            </a:prstGeom>
          </p:spPr>
        </p:pic>
        <p:cxnSp>
          <p:nvCxnSpPr>
            <p:cNvPr id="11" name="직선 연결선[R] 10"/>
            <p:cNvCxnSpPr/>
            <p:nvPr/>
          </p:nvCxnSpPr>
          <p:spPr>
            <a:xfrm flipV="1">
              <a:off x="3081191" y="461013"/>
              <a:ext cx="991401" cy="1148812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/>
            <p:cNvCxnSpPr/>
            <p:nvPr/>
          </p:nvCxnSpPr>
          <p:spPr>
            <a:xfrm flipH="1" flipV="1">
              <a:off x="3081191" y="3429001"/>
              <a:ext cx="991401" cy="3123531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"/>
          <p:cNvSpPr txBox="1"/>
          <p:nvPr/>
        </p:nvSpPr>
        <p:spPr>
          <a:xfrm>
            <a:off x="1212098" y="388834"/>
            <a:ext cx="4940815" cy="62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c</a:t>
            </a:r>
            <a:r>
              <a:rPr lang="en-US" altLang="ko-KR" sz="2000" b="1">
                <a:solidFill>
                  <a:schemeClr val="tx1"/>
                </a:solidFill>
              </a:rPr>
              <a:t>reateAccount()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1500" b="1">
                <a:solidFill>
                  <a:schemeClr val="tx1"/>
                </a:solidFill>
              </a:rPr>
              <a:t>- </a:t>
            </a:r>
            <a:r>
              <a:rPr lang="ko-KR" altLang="en-US" sz="1500" b="1">
                <a:solidFill>
                  <a:schemeClr val="tx1"/>
                </a:solidFill>
              </a:rPr>
              <a:t>유효성검사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465535" y="304199"/>
            <a:ext cx="651272" cy="707231"/>
            <a:chOff x="5924550" y="2313384"/>
            <a:chExt cx="651272" cy="707231"/>
          </a:xfrm>
        </p:grpSpPr>
        <p:sp>
          <p:nvSpPr>
            <p:cNvPr id="38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2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3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4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5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6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b="48650"/>
          <a:stretch>
            <a:fillRect/>
          </a:stretch>
        </p:blipFill>
        <p:spPr>
          <a:xfrm>
            <a:off x="394499" y="1531824"/>
            <a:ext cx="6020709" cy="405082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760396" y="2550695"/>
            <a:ext cx="5813659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81105" y="2427170"/>
            <a:ext cx="2165684" cy="723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1400"/>
              <a:t>JAVA </a:t>
            </a:r>
            <a:r>
              <a:rPr kumimoji="1" lang="ko-KR" altLang="en-US" sz="1400"/>
              <a:t>정규 표현식</a:t>
            </a:r>
          </a:p>
          <a:p>
            <a:pPr lvl="0">
              <a:defRPr/>
            </a:pPr>
            <a:r>
              <a:rPr kumimoji="1" lang="en-US" altLang="ko-KR" sz="1400"/>
              <a:t>Length()</a:t>
            </a:r>
          </a:p>
          <a:p>
            <a:pPr lvl="0">
              <a:defRPr/>
            </a:pPr>
            <a:endParaRPr kumimoji="1" lang="ko-KR" altLang="en-US" sz="140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760396" y="4687503"/>
            <a:ext cx="5813659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81105" y="4298921"/>
            <a:ext cx="21656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1400"/>
              <a:t>contain()</a:t>
            </a:r>
          </a:p>
          <a:p>
            <a:pPr lvl="0">
              <a:defRPr/>
            </a:pPr>
            <a:r>
              <a:rPr kumimoji="1" lang="en-US" altLang="ko-KR" sz="1400"/>
              <a:t>length()</a:t>
            </a:r>
          </a:p>
          <a:p>
            <a:pPr lvl="0">
              <a:defRPr/>
            </a:pPr>
            <a:endParaRPr kumimoji="1" lang="en-US" altLang="ko-KR" sz="1400"/>
          </a:p>
          <a:p>
            <a:pPr lvl="0">
              <a:defRPr/>
            </a:pPr>
            <a:endParaRPr kumimoji="1" lang="ko-KR" altLang="en-US" sz="140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760396" y="2835830"/>
            <a:ext cx="5813659" cy="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"/>
          <p:cNvSpPr txBox="1"/>
          <p:nvPr/>
        </p:nvSpPr>
        <p:spPr>
          <a:xfrm>
            <a:off x="1212098" y="388834"/>
            <a:ext cx="4940815" cy="62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c</a:t>
            </a:r>
            <a:r>
              <a:rPr lang="en-US" altLang="ko-KR" sz="2000" b="1">
                <a:solidFill>
                  <a:schemeClr val="tx1"/>
                </a:solidFill>
              </a:rPr>
              <a:t>reateAccount()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1500" b="1">
                <a:solidFill>
                  <a:schemeClr val="tx1"/>
                </a:solidFill>
              </a:rPr>
              <a:t>- </a:t>
            </a:r>
            <a:r>
              <a:rPr lang="ko-KR" altLang="en-US" sz="1500" b="1">
                <a:solidFill>
                  <a:schemeClr val="tx1"/>
                </a:solidFill>
              </a:rPr>
              <a:t>유효성검사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65535" y="304199"/>
            <a:ext cx="651272" cy="707231"/>
            <a:chOff x="5924550" y="2313384"/>
            <a:chExt cx="651272" cy="707231"/>
          </a:xfrm>
        </p:grpSpPr>
        <p:sp>
          <p:nvSpPr>
            <p:cNvPr id="32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823987" y="1061862"/>
            <a:ext cx="5496025" cy="5646014"/>
            <a:chOff x="1823987" y="873969"/>
            <a:chExt cx="5496025" cy="5646014"/>
          </a:xfrm>
        </p:grpSpPr>
        <p:pic>
          <p:nvPicPr>
            <p:cNvPr id="3" name="그림 2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823987" y="873969"/>
              <a:ext cx="5496025" cy="564601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252312" y="1636295"/>
              <a:ext cx="2050181" cy="3176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223436" y="3570973"/>
              <a:ext cx="2050181" cy="3176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61937" y="5534528"/>
              <a:ext cx="2165684" cy="3176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</p:grpSp>
      <p:sp>
        <p:nvSpPr>
          <p:cNvPr id="30" name="TextBox 3"/>
          <p:cNvSpPr txBox="1"/>
          <p:nvPr/>
        </p:nvSpPr>
        <p:spPr>
          <a:xfrm>
            <a:off x="1212098" y="388834"/>
            <a:ext cx="4940815" cy="62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c</a:t>
            </a:r>
            <a:r>
              <a:rPr lang="en-US" altLang="ko-KR" sz="2000" b="1">
                <a:solidFill>
                  <a:schemeClr val="tx1"/>
                </a:solidFill>
              </a:rPr>
              <a:t>reateAccount()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1500" b="1">
                <a:solidFill>
                  <a:schemeClr val="tx1"/>
                </a:solidFill>
              </a:rPr>
              <a:t>- </a:t>
            </a:r>
            <a:r>
              <a:rPr lang="ko-KR" altLang="en-US" sz="1500" b="1">
                <a:solidFill>
                  <a:schemeClr val="tx1"/>
                </a:solidFill>
              </a:rPr>
              <a:t>유효성검사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65535" y="304199"/>
            <a:ext cx="651272" cy="707231"/>
            <a:chOff x="5924550" y="2313384"/>
            <a:chExt cx="651272" cy="707231"/>
          </a:xfrm>
        </p:grpSpPr>
        <p:sp>
          <p:nvSpPr>
            <p:cNvPr id="32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47602" y="931845"/>
            <a:ext cx="8848796" cy="6008451"/>
            <a:chOff x="53466" y="1152594"/>
            <a:chExt cx="8848796" cy="6008451"/>
          </a:xfrm>
        </p:grpSpPr>
        <p:grpSp>
          <p:nvGrpSpPr>
            <p:cNvPr id="11" name="그룹 10"/>
            <p:cNvGrpSpPr/>
            <p:nvPr/>
          </p:nvGrpSpPr>
          <p:grpSpPr>
            <a:xfrm>
              <a:off x="53466" y="1152594"/>
              <a:ext cx="8848796" cy="2942436"/>
              <a:chOff x="0" y="2227653"/>
              <a:chExt cx="9144000" cy="3040598"/>
            </a:xfrm>
          </p:grpSpPr>
          <p:pic>
            <p:nvPicPr>
              <p:cNvPr id="10" name="그림 9" descr="텍스트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3"/>
              <a:srcRect t="30140"/>
              <a:stretch>
                <a:fillRect/>
              </a:stretch>
            </p:blipFill>
            <p:spPr>
              <a:xfrm>
                <a:off x="0" y="2390410"/>
                <a:ext cx="9144000" cy="2877841"/>
              </a:xfrm>
              <a:prstGeom prst="rect">
                <a:avLst/>
              </a:prstGeom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515007" y="2227653"/>
                <a:ext cx="2333296" cy="744987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ko-KR" altLang="en-US"/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515007" y="2923031"/>
                <a:ext cx="8551991" cy="5606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ko-KR" altLang="en-US"/>
              </a:p>
            </p:txBody>
          </p:sp>
        </p:grpSp>
        <p:pic>
          <p:nvPicPr>
            <p:cNvPr id="9" name="그림 8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68744" y="3732045"/>
              <a:ext cx="8314491" cy="3429000"/>
            </a:xfrm>
            <a:prstGeom prst="rect">
              <a:avLst/>
            </a:prstGeom>
          </p:spPr>
        </p:pic>
        <p:cxnSp>
          <p:nvCxnSpPr>
            <p:cNvPr id="14" name="직선 화살표 연결선 13"/>
            <p:cNvCxnSpPr/>
            <p:nvPr/>
          </p:nvCxnSpPr>
          <p:spPr>
            <a:xfrm>
              <a:off x="4525990" y="2368094"/>
              <a:ext cx="0" cy="1384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365055" y="2534971"/>
            <a:ext cx="510139" cy="3587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ko-KR">
                <a:solidFill>
                  <a:srgbClr val="FF0000"/>
                </a:solidFill>
              </a:rPr>
              <a:t>=</a:t>
            </a:r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3"/>
          <p:cNvSpPr txBox="1"/>
          <p:nvPr/>
        </p:nvSpPr>
        <p:spPr>
          <a:xfrm>
            <a:off x="1212098" y="308949"/>
            <a:ext cx="4940815" cy="698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c</a:t>
            </a:r>
            <a:r>
              <a:rPr lang="en-US" altLang="ko-KR" sz="2000" b="1">
                <a:solidFill>
                  <a:schemeClr val="tx1"/>
                </a:solidFill>
              </a:rPr>
              <a:t>reateAccount()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- </a:t>
            </a:r>
            <a:r>
              <a:rPr lang="ko-KR" altLang="en-US" sz="1500" b="1">
                <a:solidFill>
                  <a:schemeClr val="tx1"/>
                </a:solidFill>
              </a:rPr>
              <a:t>회원가입하기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65535" y="304199"/>
            <a:ext cx="651272" cy="707231"/>
            <a:chOff x="5924550" y="2313384"/>
            <a:chExt cx="651272" cy="707231"/>
          </a:xfrm>
        </p:grpSpPr>
        <p:sp>
          <p:nvSpPr>
            <p:cNvPr id="32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93570" y="1740137"/>
            <a:ext cx="8556859" cy="3377726"/>
            <a:chOff x="0" y="1747726"/>
            <a:chExt cx="9144000" cy="3362547"/>
          </a:xfrm>
        </p:grpSpPr>
        <p:pic>
          <p:nvPicPr>
            <p:cNvPr id="3" name="그림 2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747726"/>
              <a:ext cx="9144000" cy="3362547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549730" y="3031958"/>
              <a:ext cx="7920502" cy="1056021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</p:grpSp>
      <p:sp>
        <p:nvSpPr>
          <p:cNvPr id="9" name="TextBox 3"/>
          <p:cNvSpPr txBox="1"/>
          <p:nvPr/>
        </p:nvSpPr>
        <p:spPr>
          <a:xfrm>
            <a:off x="1224004" y="376436"/>
            <a:ext cx="494081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 dirty="0" err="1">
                <a:solidFill>
                  <a:srgbClr val="29C7C8"/>
                </a:solidFill>
              </a:rPr>
              <a:t>c</a:t>
            </a:r>
            <a:r>
              <a:rPr lang="en-US" altLang="ko-KR" sz="2000" b="1" dirty="0" err="1">
                <a:solidFill>
                  <a:schemeClr val="tx1"/>
                </a:solidFill>
              </a:rPr>
              <a:t>reateAccount</a:t>
            </a:r>
            <a:r>
              <a:rPr lang="en-US" altLang="ko-KR" sz="2000" b="1" dirty="0">
                <a:solidFill>
                  <a:schemeClr val="tx1"/>
                </a:solidFill>
              </a:rPr>
              <a:t>()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1500" b="1" dirty="0">
                <a:solidFill>
                  <a:schemeClr val="tx1"/>
                </a:solidFill>
              </a:rPr>
              <a:t>- </a:t>
            </a:r>
            <a:r>
              <a:rPr lang="ko-KR" altLang="en-US" sz="1500" b="1" dirty="0">
                <a:solidFill>
                  <a:schemeClr val="tx1"/>
                </a:solidFill>
              </a:rPr>
              <a:t>데이터 테이블 확인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65535" y="334080"/>
            <a:ext cx="651272" cy="707231"/>
            <a:chOff x="5924550" y="2313384"/>
            <a:chExt cx="651272" cy="707231"/>
          </a:xfrm>
        </p:grpSpPr>
        <p:sp>
          <p:nvSpPr>
            <p:cNvPr id="11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57"/>
            <p:cNvSpPr/>
            <p:nvPr/>
          </p:nvSpPr>
          <p:spPr>
            <a:xfrm>
              <a:off x="5924550" y="2827735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3D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9" name="그룹 78"/>
          <p:cNvGrpSpPr/>
          <p:nvPr/>
        </p:nvGrpSpPr>
        <p:grpSpPr>
          <a:xfrm>
            <a:off x="465535" y="315030"/>
            <a:ext cx="651272" cy="707231"/>
            <a:chOff x="5924550" y="2313384"/>
            <a:chExt cx="651272" cy="707231"/>
          </a:xfrm>
        </p:grpSpPr>
        <p:sp>
          <p:nvSpPr>
            <p:cNvPr id="80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1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3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4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5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6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7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8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09494" y="2291368"/>
            <a:ext cx="7877412" cy="851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solidFill>
                  <a:srgbClr val="29C7C8"/>
                </a:solidFill>
              </a:rPr>
              <a:t>{</a:t>
            </a:r>
            <a:r>
              <a:rPr lang="en-US" altLang="ko-KR" sz="4000"/>
              <a:t> </a:t>
            </a:r>
            <a:r>
              <a:rPr lang="en-US" altLang="ko-KR" sz="4000" b="1"/>
              <a:t>HouseMate</a:t>
            </a:r>
            <a:r>
              <a:rPr lang="en-US" altLang="ko-KR" sz="4000"/>
              <a:t> : </a:t>
            </a:r>
            <a:r>
              <a:rPr lang="ko-KR" altLang="en-US" sz="2000" b="1"/>
              <a:t>당신의 집을 같이 찾아주는 친구</a:t>
            </a:r>
            <a:r>
              <a:rPr lang="en-US" altLang="ko-KR" sz="2000" b="1"/>
              <a:t>! </a:t>
            </a:r>
            <a:r>
              <a:rPr lang="en-US" altLang="ko-KR" sz="5000" b="1">
                <a:solidFill>
                  <a:srgbClr val="29C7C8"/>
                </a:solidFill>
              </a:rPr>
              <a:t>}</a:t>
            </a:r>
            <a:r>
              <a:rPr lang="en-US" altLang="ko-KR" sz="4000"/>
              <a:t>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56539" y="470767"/>
            <a:ext cx="2378142" cy="39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P</a:t>
            </a:r>
            <a:r>
              <a:rPr lang="en-US" altLang="ko-KR" sz="2000" b="1"/>
              <a:t>rogram concept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57803" y="4176251"/>
            <a:ext cx="7459220" cy="132848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20"/>
              </a:spcBef>
              <a:defRPr/>
            </a:pPr>
            <a:r>
              <a:rPr lang="ko-KR" altLang="en-US">
                <a:solidFill>
                  <a:schemeClr val="tx1"/>
                </a:solidFill>
              </a:rPr>
              <a:t>집을 같이 보러다녀 주는 친구처럼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150000"/>
              </a:lnSpc>
              <a:spcBef>
                <a:spcPts val="20"/>
              </a:spcBef>
              <a:defRPr/>
            </a:pPr>
            <a:r>
              <a:rPr lang="ko-KR" altLang="en-US">
                <a:solidFill>
                  <a:schemeClr val="tx1"/>
                </a:solidFill>
              </a:rPr>
              <a:t>동네마다 사용자가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조건에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맞는 집들을 </a:t>
            </a:r>
            <a:r>
              <a:rPr lang="ko-KR" altLang="en-US" b="1">
                <a:solidFill>
                  <a:schemeClr val="tx1"/>
                </a:solidFill>
              </a:rPr>
              <a:t>검색</a:t>
            </a:r>
            <a:r>
              <a:rPr lang="ko-KR" altLang="en-US">
                <a:solidFill>
                  <a:schemeClr val="tx1"/>
                </a:solidFill>
              </a:rPr>
              <a:t>하고</a:t>
            </a:r>
          </a:p>
          <a:p>
            <a:pPr algn="ctr">
              <a:lnSpc>
                <a:spcPct val="150000"/>
              </a:lnSpc>
              <a:spcBef>
                <a:spcPts val="20"/>
              </a:spcBef>
              <a:defRPr/>
            </a:pPr>
            <a:r>
              <a:rPr lang="ko-KR" altLang="en-US">
                <a:solidFill>
                  <a:schemeClr val="tx1"/>
                </a:solidFill>
              </a:rPr>
              <a:t>원하는 집에 </a:t>
            </a:r>
            <a:r>
              <a:rPr lang="ko-KR" altLang="en-US" b="1">
                <a:solidFill>
                  <a:schemeClr val="tx1"/>
                </a:solidFill>
              </a:rPr>
              <a:t>방문 예약</a:t>
            </a:r>
            <a:r>
              <a:rPr lang="ko-KR" altLang="en-US">
                <a:solidFill>
                  <a:schemeClr val="tx1"/>
                </a:solidFill>
              </a:rPr>
              <a:t>을 할 수 있는 프로그램입니다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ko-KR" altLang="en-US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51400" y="1254209"/>
            <a:ext cx="8839962" cy="5066022"/>
            <a:chOff x="30376" y="1084521"/>
            <a:chExt cx="8839962" cy="5066022"/>
          </a:xfrm>
        </p:grpSpPr>
        <p:grpSp>
          <p:nvGrpSpPr>
            <p:cNvPr id="6" name="그룹 5"/>
            <p:cNvGrpSpPr/>
            <p:nvPr/>
          </p:nvGrpSpPr>
          <p:grpSpPr>
            <a:xfrm>
              <a:off x="164736" y="1084521"/>
              <a:ext cx="6994879" cy="5066022"/>
              <a:chOff x="780437" y="778088"/>
              <a:chExt cx="6309750" cy="4130211"/>
            </a:xfrm>
          </p:grpSpPr>
          <p:pic>
            <p:nvPicPr>
              <p:cNvPr id="7" name="그림 6" descr="텍스트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3"/>
              <a:srcRect t="7550" r="21090" b="31920"/>
              <a:stretch>
                <a:fillRect/>
              </a:stretch>
            </p:blipFill>
            <p:spPr>
              <a:xfrm>
                <a:off x="780437" y="934805"/>
                <a:ext cx="6309750" cy="3973494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 flipV="1">
                <a:off x="1120190" y="778088"/>
                <a:ext cx="4151586" cy="378354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flipV="1">
                <a:off x="930885" y="3629584"/>
                <a:ext cx="2550626" cy="1278714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ko-KR" altLang="en-US"/>
              </a:p>
            </p:txBody>
          </p:sp>
        </p:grpSp>
        <p:pic>
          <p:nvPicPr>
            <p:cNvPr id="3" name="그림 2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4"/>
            <a:srcRect b="2220"/>
            <a:stretch>
              <a:fillRect/>
            </a:stretch>
          </p:blipFill>
          <p:spPr>
            <a:xfrm>
              <a:off x="30376" y="1276746"/>
              <a:ext cx="8839962" cy="3305354"/>
            </a:xfrm>
            <a:prstGeom prst="rect">
              <a:avLst/>
            </a:prstGeom>
          </p:spPr>
        </p:pic>
      </p:grpSp>
      <p:sp>
        <p:nvSpPr>
          <p:cNvPr id="11" name="TextBox 3"/>
          <p:cNvSpPr txBox="1"/>
          <p:nvPr/>
        </p:nvSpPr>
        <p:spPr>
          <a:xfrm>
            <a:off x="1212098" y="398323"/>
            <a:ext cx="4940815" cy="695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 dirty="0" err="1">
                <a:solidFill>
                  <a:srgbClr val="29C7C8"/>
                </a:solidFill>
              </a:rPr>
              <a:t>c</a:t>
            </a:r>
            <a:r>
              <a:rPr lang="en-US" altLang="ko-KR" sz="2000" b="1" dirty="0" err="1">
                <a:solidFill>
                  <a:schemeClr val="tx1"/>
                </a:solidFill>
              </a:rPr>
              <a:t>reateAccount</a:t>
            </a:r>
            <a:r>
              <a:rPr lang="en-US" altLang="ko-KR" sz="2000" b="1" dirty="0">
                <a:solidFill>
                  <a:schemeClr val="tx1"/>
                </a:solidFill>
              </a:rPr>
              <a:t>()</a:t>
            </a:r>
            <a:endParaRPr lang="ko-KR" altLang="en-US" sz="2000" b="1" dirty="0">
              <a:solidFill>
                <a:schemeClr val="tx1"/>
              </a:solidFill>
            </a:endParaRPr>
          </a:p>
          <a:p>
            <a:pPr lvl="0">
              <a:buClr>
                <a:srgbClr val="29C7C8"/>
              </a:buClr>
              <a:buNone/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1500" b="1" dirty="0">
                <a:solidFill>
                  <a:schemeClr val="tx1"/>
                </a:solidFill>
              </a:rPr>
              <a:t>- id</a:t>
            </a:r>
            <a:r>
              <a:rPr lang="ko-KR" altLang="en-US" sz="1500" b="1" dirty="0">
                <a:solidFill>
                  <a:schemeClr val="tx1"/>
                </a:solidFill>
              </a:rPr>
              <a:t>가 중복인 경우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13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446535" y="1274331"/>
            <a:ext cx="8672095" cy="5602963"/>
            <a:chOff x="300520" y="1049152"/>
            <a:chExt cx="8672095" cy="5602963"/>
          </a:xfrm>
        </p:grpSpPr>
        <p:pic>
          <p:nvPicPr>
            <p:cNvPr id="5" name="그림 4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00520" y="1049152"/>
              <a:ext cx="5226520" cy="3349593"/>
            </a:xfrm>
            <a:prstGeom prst="rect">
              <a:avLst/>
            </a:prstGeom>
          </p:spPr>
        </p:pic>
        <p:pic>
          <p:nvPicPr>
            <p:cNvPr id="12" name="그림 11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42864" y="2926612"/>
              <a:ext cx="4629751" cy="3725503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827773" y="2319688"/>
              <a:ext cx="4629751" cy="22138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5245769" y="2541069"/>
              <a:ext cx="0" cy="5678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3"/>
          <p:cNvSpPr txBox="1"/>
          <p:nvPr/>
        </p:nvSpPr>
        <p:spPr>
          <a:xfrm>
            <a:off x="1212098" y="398323"/>
            <a:ext cx="4940815" cy="695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c</a:t>
            </a:r>
            <a:r>
              <a:rPr lang="en-US" altLang="ko-KR" sz="2000" b="1">
                <a:solidFill>
                  <a:schemeClr val="tx1"/>
                </a:solidFill>
              </a:rPr>
              <a:t>reateAccount()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1500" b="1">
                <a:solidFill>
                  <a:schemeClr val="tx1"/>
                </a:solidFill>
              </a:rPr>
              <a:t>- id</a:t>
            </a:r>
            <a:r>
              <a:rPr lang="ko-KR" altLang="en-US" sz="1500" b="1">
                <a:solidFill>
                  <a:schemeClr val="tx1"/>
                </a:solidFill>
              </a:rPr>
              <a:t>가 중복인 경우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32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4271" y="1643731"/>
            <a:ext cx="5226520" cy="3349593"/>
            <a:chOff x="241738" y="1225348"/>
            <a:chExt cx="5226520" cy="3349593"/>
          </a:xfrm>
        </p:grpSpPr>
        <p:pic>
          <p:nvPicPr>
            <p:cNvPr id="5" name="그림 4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1738" y="1225348"/>
              <a:ext cx="5226520" cy="3349593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241738" y="1225348"/>
              <a:ext cx="5226520" cy="1674796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</p:grpSp>
      <p:pic>
        <p:nvPicPr>
          <p:cNvPr id="20" name="그림 19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78794" y="973320"/>
            <a:ext cx="4523468" cy="46206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4060" y="5437025"/>
            <a:ext cx="3551722" cy="78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1" lang="ko-KR" altLang="en-US" sz="1600" dirty="0"/>
              <a:t>컬럼의 값이 </a:t>
            </a:r>
            <a:r>
              <a:rPr kumimoji="1" lang="en-US" altLang="ko-KR" sz="1600" dirty="0"/>
              <a:t>null</a:t>
            </a:r>
            <a:r>
              <a:rPr kumimoji="1" lang="ko-KR" altLang="en-US" sz="1600" dirty="0"/>
              <a:t>이 아님</a:t>
            </a:r>
          </a:p>
          <a:p>
            <a:pPr lvl="0">
              <a:lnSpc>
                <a:spcPct val="150000"/>
              </a:lnSpc>
              <a:defRPr/>
            </a:pPr>
            <a:r>
              <a:rPr kumimoji="1" lang="en-US" altLang="ko-KR" sz="1600" dirty="0">
                <a:sym typeface="Wingdings"/>
              </a:rPr>
              <a:t></a:t>
            </a:r>
            <a:r>
              <a:rPr kumimoji="1" lang="ko-KR" altLang="en-US" sz="1600" dirty="0">
                <a:sym typeface="Wingdings"/>
              </a:rPr>
              <a:t> 중복된 아이디로 사용 불가</a:t>
            </a:r>
            <a:endParaRPr kumimoji="1" lang="ko-KR" altLang="en-US" sz="1600" dirty="0"/>
          </a:p>
        </p:txBody>
      </p:sp>
      <p:sp>
        <p:nvSpPr>
          <p:cNvPr id="32" name="TextBox 3"/>
          <p:cNvSpPr txBox="1"/>
          <p:nvPr/>
        </p:nvSpPr>
        <p:spPr>
          <a:xfrm>
            <a:off x="1212098" y="398323"/>
            <a:ext cx="4940815" cy="695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c</a:t>
            </a:r>
            <a:r>
              <a:rPr lang="en-US" altLang="ko-KR" sz="2000" b="1">
                <a:solidFill>
                  <a:schemeClr val="tx1"/>
                </a:solidFill>
              </a:rPr>
              <a:t>reateAccount()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1500" b="1">
                <a:solidFill>
                  <a:schemeClr val="tx1"/>
                </a:solidFill>
              </a:rPr>
              <a:t>- id</a:t>
            </a:r>
            <a:r>
              <a:rPr lang="ko-KR" altLang="en-US" sz="1500" b="1">
                <a:solidFill>
                  <a:schemeClr val="tx1"/>
                </a:solidFill>
              </a:rPr>
              <a:t>가 중복인 경우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34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2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14151" y="116540"/>
            <a:ext cx="4004733" cy="6858000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1182332" y="380464"/>
            <a:ext cx="4940815" cy="617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c</a:t>
            </a:r>
            <a:r>
              <a:rPr lang="en-US" altLang="ko-KR" sz="2000" b="1">
                <a:solidFill>
                  <a:schemeClr val="tx1"/>
                </a:solidFill>
              </a:rPr>
              <a:t>reateAccount()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endParaRPr lang="en-US" altLang="ko-KR" sz="1500" b="1">
              <a:solidFill>
                <a:schemeClr val="tx1"/>
              </a:solidFill>
            </a:endParaRP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1500" b="1">
                <a:solidFill>
                  <a:schemeClr val="tx1"/>
                </a:solidFill>
              </a:rPr>
              <a:t>- id</a:t>
            </a:r>
            <a:r>
              <a:rPr lang="ko-KR" altLang="en-US" sz="1500" b="1">
                <a:solidFill>
                  <a:schemeClr val="tx1"/>
                </a:solidFill>
              </a:rPr>
              <a:t>가 중복이 아닌 경우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7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63829"/>
            <a:ext cx="9144000" cy="35712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7123" y="3070458"/>
            <a:ext cx="6495946" cy="561205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4499" y="3811604"/>
            <a:ext cx="6495946" cy="63526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7" name="TextBox 3"/>
          <p:cNvSpPr txBox="1"/>
          <p:nvPr/>
        </p:nvSpPr>
        <p:spPr>
          <a:xfrm>
            <a:off x="1212098" y="349647"/>
            <a:ext cx="4940815" cy="696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c</a:t>
            </a:r>
            <a:r>
              <a:rPr lang="en-US" altLang="ko-KR" sz="2000" b="1">
                <a:solidFill>
                  <a:schemeClr val="tx1"/>
                </a:solidFill>
              </a:rPr>
              <a:t>reateAccount()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1500" b="1">
                <a:solidFill>
                  <a:schemeClr val="tx1"/>
                </a:solidFill>
              </a:rPr>
              <a:t>- </a:t>
            </a:r>
            <a:r>
              <a:rPr lang="ko-KR" altLang="en-US" sz="1500" b="1">
                <a:solidFill>
                  <a:schemeClr val="tx1"/>
                </a:solidFill>
              </a:rPr>
              <a:t>데이터 테이블 확인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65535" y="343605"/>
            <a:ext cx="651272" cy="707231"/>
            <a:chOff x="5924550" y="2313384"/>
            <a:chExt cx="651272" cy="707231"/>
          </a:xfrm>
        </p:grpSpPr>
        <p:sp>
          <p:nvSpPr>
            <p:cNvPr id="9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2097" y="368558"/>
            <a:ext cx="2992952" cy="69633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l</a:t>
            </a:r>
            <a:r>
              <a:rPr lang="en-US" altLang="ko-KR" sz="2000" b="1">
                <a:solidFill>
                  <a:schemeClr val="dk1"/>
                </a:solidFill>
              </a:rPr>
              <a:t>ogin()</a:t>
            </a:r>
            <a:r>
              <a:rPr lang="en-US" altLang="ko-KR" sz="2000" b="1">
                <a:solidFill>
                  <a:srgbClr val="29C7C8"/>
                </a:solidFill>
              </a:rPr>
              <a:t/>
            </a:r>
            <a:br>
              <a:rPr lang="en-US" altLang="ko-KR" sz="2000" b="1">
                <a:solidFill>
                  <a:srgbClr val="29C7C8"/>
                </a:solidFill>
              </a:rPr>
            </a:b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en-US" altLang="ko-KR" sz="1500" b="1">
                <a:solidFill>
                  <a:schemeClr val="dk1"/>
                </a:solidFill>
              </a:rPr>
              <a:t>JDBC Statement Select</a:t>
            </a:r>
          </a:p>
        </p:txBody>
      </p:sp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9125" y="1344027"/>
            <a:ext cx="8225750" cy="514109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7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1212097" y="368558"/>
            <a:ext cx="5368248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 dirty="0">
                <a:solidFill>
                  <a:srgbClr val="29C7C8"/>
                </a:solidFill>
              </a:rPr>
              <a:t>l</a:t>
            </a:r>
            <a:r>
              <a:rPr lang="en-US" altLang="ko-KR" sz="2000" b="1" dirty="0">
                <a:solidFill>
                  <a:schemeClr val="dk1"/>
                </a:solidFill>
              </a:rPr>
              <a:t>ogin()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 dirty="0">
                <a:solidFill>
                  <a:schemeClr val="dk1"/>
                </a:solidFill>
              </a:rPr>
              <a:t>-</a:t>
            </a:r>
            <a:r>
              <a:rPr lang="ko-KR" altLang="en-US" sz="1500" b="1" dirty="0">
                <a:solidFill>
                  <a:schemeClr val="dk1"/>
                </a:solidFill>
              </a:rPr>
              <a:t> </a:t>
            </a:r>
            <a:r>
              <a:rPr lang="en-US" altLang="ko-KR" sz="1500" b="1" dirty="0">
                <a:solidFill>
                  <a:schemeClr val="dk1"/>
                </a:solidFill>
              </a:rPr>
              <a:t>ID or PW</a:t>
            </a:r>
            <a:r>
              <a:rPr lang="ko-KR" altLang="en-US" sz="1500" b="1" dirty="0">
                <a:solidFill>
                  <a:schemeClr val="dk1"/>
                </a:solidFill>
              </a:rPr>
              <a:t> 둘 중 하나라도 일치하지 않을 경우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12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51400" y="1154730"/>
            <a:ext cx="11521600" cy="5226680"/>
            <a:chOff x="350222" y="738012"/>
            <a:chExt cx="11521600" cy="5226680"/>
          </a:xfrm>
        </p:grpSpPr>
        <p:pic>
          <p:nvPicPr>
            <p:cNvPr id="23" name="그림 2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b="1850"/>
            <a:stretch>
              <a:fillRect/>
            </a:stretch>
          </p:blipFill>
          <p:spPr>
            <a:xfrm>
              <a:off x="350222" y="1860122"/>
              <a:ext cx="3900469" cy="2037600"/>
            </a:xfrm>
            <a:prstGeom prst="rect">
              <a:avLst/>
            </a:prstGeom>
          </p:spPr>
        </p:pic>
        <p:pic>
          <p:nvPicPr>
            <p:cNvPr id="24" name="그림 5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984859" y="738012"/>
              <a:ext cx="5159141" cy="3943971"/>
            </a:xfrm>
            <a:prstGeom prst="rect">
              <a:avLst/>
            </a:prstGeom>
          </p:spPr>
        </p:pic>
        <p:sp>
          <p:nvSpPr>
            <p:cNvPr id="25" name="TextBox 7"/>
            <p:cNvSpPr txBox="1"/>
            <p:nvPr/>
          </p:nvSpPr>
          <p:spPr>
            <a:xfrm>
              <a:off x="4601674" y="4590721"/>
              <a:ext cx="7270148" cy="13739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kumimoji="1" lang="en-US" altLang="ko-KR" sz="1400" dirty="0"/>
                <a:t>ID ‘</a:t>
              </a:r>
              <a:r>
                <a:rPr kumimoji="1" lang="en-US" altLang="ko-KR" sz="1400" dirty="0" err="1"/>
                <a:t>abc</a:t>
              </a:r>
              <a:r>
                <a:rPr kumimoji="1" lang="en-US" altLang="ko-KR" sz="1400" dirty="0"/>
                <a:t>’</a:t>
              </a:r>
              <a:r>
                <a:rPr kumimoji="1" lang="ko-KR" altLang="en-US" sz="1400" dirty="0"/>
                <a:t>에 해당하는 </a:t>
              </a:r>
              <a:r>
                <a:rPr kumimoji="1" lang="en-US" altLang="ko-KR" sz="1400" dirty="0"/>
                <a:t>PW</a:t>
              </a:r>
              <a:r>
                <a:rPr kumimoji="1" lang="ko-KR" altLang="en-US" sz="1400" dirty="0"/>
                <a:t>는 </a:t>
              </a:r>
              <a:r>
                <a:rPr kumimoji="1" lang="en-US" altLang="ko-KR" sz="1400" dirty="0"/>
                <a:t>‘</a:t>
              </a:r>
              <a:r>
                <a:rPr kumimoji="1" lang="en-US" altLang="ko-KR" sz="1400" dirty="0" err="1"/>
                <a:t>abc</a:t>
              </a:r>
              <a:r>
                <a:rPr kumimoji="1" lang="en-US" altLang="ko-KR" sz="1400" dirty="0"/>
                <a:t>’</a:t>
              </a:r>
              <a:r>
                <a:rPr kumimoji="1" lang="ko-KR" altLang="en-US" sz="1400" dirty="0"/>
                <a:t>이므로</a:t>
              </a:r>
              <a:r>
                <a:rPr kumimoji="1" lang="en-US" altLang="ko-KR" sz="1400" dirty="0"/>
                <a:t>,</a:t>
              </a:r>
              <a:r>
                <a:rPr kumimoji="1" lang="ko-KR" altLang="en-US" sz="1400" dirty="0"/>
                <a:t>  </a:t>
              </a:r>
            </a:p>
            <a:p>
              <a:pPr>
                <a:lnSpc>
                  <a:spcPct val="150000"/>
                </a:lnSpc>
                <a:defRPr/>
              </a:pPr>
              <a:r>
                <a:rPr kumimoji="1" lang="en-US" altLang="ko-KR" sz="1400" dirty="0"/>
                <a:t>PW</a:t>
              </a:r>
              <a:r>
                <a:rPr kumimoji="1" lang="ko-KR" altLang="en-US" sz="1400" dirty="0"/>
                <a:t>에 </a:t>
              </a:r>
              <a:r>
                <a:rPr kumimoji="1" lang="en-US" altLang="ko-KR" sz="1400" dirty="0" err="1"/>
                <a:t>abcd</a:t>
              </a:r>
              <a:r>
                <a:rPr kumimoji="1" lang="ko-KR" altLang="en-US" sz="1400" dirty="0"/>
                <a:t>라는 값을 입력하면 출력된 값이 없다</a:t>
              </a:r>
              <a:r>
                <a:rPr kumimoji="1" lang="en-US" altLang="ko-KR" sz="1400" dirty="0"/>
                <a:t>.</a:t>
              </a:r>
            </a:p>
            <a:p>
              <a:pPr>
                <a:lnSpc>
                  <a:spcPct val="150000"/>
                </a:lnSpc>
                <a:defRPr/>
              </a:pPr>
              <a:endParaRPr kumimoji="1" lang="en-US" altLang="ko-KR" sz="1400" dirty="0"/>
            </a:p>
            <a:p>
              <a:pPr>
                <a:lnSpc>
                  <a:spcPct val="150000"/>
                </a:lnSpc>
                <a:defRPr/>
              </a:pPr>
              <a:r>
                <a:rPr kumimoji="1" lang="en-US" altLang="ko-KR" sz="1400" dirty="0">
                  <a:sym typeface="Wingdings"/>
                </a:rPr>
                <a:t></a:t>
              </a:r>
              <a:r>
                <a:rPr kumimoji="1" lang="ko-KR" altLang="en-US" sz="1400" dirty="0">
                  <a:sym typeface="Wingdings"/>
                </a:rPr>
                <a:t> 틀린 비밀번호는 로그인 불가</a:t>
              </a:r>
              <a:endParaRPr kumimoji="1" lang="ko-KR" altLang="en-US" sz="1400" dirty="0"/>
            </a:p>
          </p:txBody>
        </p:sp>
        <p:sp>
          <p:nvSpPr>
            <p:cNvPr id="26" name="직사각형 8"/>
            <p:cNvSpPr/>
            <p:nvPr/>
          </p:nvSpPr>
          <p:spPr>
            <a:xfrm>
              <a:off x="600096" y="2766119"/>
              <a:ext cx="3323303" cy="4104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7324" y="1421007"/>
            <a:ext cx="5986780" cy="45766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7752" y="4396903"/>
            <a:ext cx="26950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1400"/>
              <a:t>ID </a:t>
            </a:r>
            <a:r>
              <a:rPr kumimoji="1" lang="ko-KR" altLang="en-US" sz="1400">
                <a:sym typeface="Wingdings"/>
              </a:rPr>
              <a:t> </a:t>
            </a:r>
            <a:r>
              <a:rPr kumimoji="1" lang="en-US" altLang="ko-KR" sz="1400">
                <a:sym typeface="Wingdings"/>
              </a:rPr>
              <a:t></a:t>
            </a:r>
            <a:r>
              <a:rPr kumimoji="1" lang="ko-KR" altLang="en-US" sz="1400">
                <a:sym typeface="Wingdings"/>
              </a:rPr>
              <a:t> </a:t>
            </a:r>
            <a:r>
              <a:rPr kumimoji="1" lang="en-US" altLang="ko-KR" sz="1400"/>
              <a:t> abc</a:t>
            </a:r>
          </a:p>
          <a:p>
            <a:pPr lvl="0">
              <a:defRPr/>
            </a:pPr>
            <a:r>
              <a:rPr kumimoji="1" lang="en-US" altLang="ko-KR" sz="1400"/>
              <a:t>PW</a:t>
            </a:r>
            <a:r>
              <a:rPr kumimoji="1" lang="ko-KR" altLang="en-US" sz="1400"/>
              <a:t> </a:t>
            </a:r>
            <a:r>
              <a:rPr kumimoji="1" lang="en-US" altLang="ko-KR" sz="1400">
                <a:sym typeface="Wingdings"/>
              </a:rPr>
              <a:t></a:t>
            </a:r>
            <a:r>
              <a:rPr kumimoji="1" lang="ko-KR" altLang="en-US" sz="1400">
                <a:sym typeface="Wingdings"/>
              </a:rPr>
              <a:t> </a:t>
            </a:r>
            <a:r>
              <a:rPr kumimoji="1" lang="en-US" altLang="ko-KR" sz="1400"/>
              <a:t>abc</a:t>
            </a:r>
          </a:p>
          <a:p>
            <a:pPr lvl="0">
              <a:defRPr/>
            </a:pPr>
            <a:endParaRPr kumimoji="1" lang="en-US" altLang="ko-KR" sz="1400"/>
          </a:p>
          <a:p>
            <a:pPr lvl="0">
              <a:defRPr/>
            </a:pPr>
            <a:r>
              <a:rPr kumimoji="1" lang="ko-KR" altLang="en-US" sz="1400"/>
              <a:t>를 모두 충족하는 값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1212097" y="368558"/>
            <a:ext cx="5368248" cy="69633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l</a:t>
            </a:r>
            <a:r>
              <a:rPr lang="en-US" altLang="ko-KR" sz="2000" b="1">
                <a:solidFill>
                  <a:schemeClr val="dk1"/>
                </a:solidFill>
              </a:rPr>
              <a:t>ogin()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1500" b="1">
                <a:solidFill>
                  <a:schemeClr val="dk1"/>
                </a:solidFill>
              </a:rPr>
              <a:t> 로그인 하기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10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0247" y="837398"/>
            <a:ext cx="4743505" cy="6020602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1212097" y="368558"/>
            <a:ext cx="5368248" cy="69633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l</a:t>
            </a:r>
            <a:r>
              <a:rPr lang="en-US" altLang="ko-KR" sz="2000" b="1">
                <a:solidFill>
                  <a:schemeClr val="dk1"/>
                </a:solidFill>
              </a:rPr>
              <a:t>ogin()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1500" b="1">
                <a:solidFill>
                  <a:schemeClr val="dk1"/>
                </a:solidFill>
              </a:rPr>
              <a:t> 로그인 하기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10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0032" y="188550"/>
            <a:ext cx="4263935" cy="6829231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1212097" y="368558"/>
            <a:ext cx="5368248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 dirty="0">
                <a:solidFill>
                  <a:srgbClr val="29C7C8"/>
                </a:solidFill>
              </a:rPr>
              <a:t>l</a:t>
            </a:r>
            <a:r>
              <a:rPr lang="en-US" altLang="ko-KR" sz="2000" b="1" dirty="0">
                <a:solidFill>
                  <a:schemeClr val="dk1"/>
                </a:solidFill>
              </a:rPr>
              <a:t>ogin()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 dirty="0">
                <a:solidFill>
                  <a:schemeClr val="dk1"/>
                </a:solidFill>
              </a:rPr>
              <a:t>-</a:t>
            </a:r>
            <a:r>
              <a:rPr lang="ko-KR" altLang="en-US" sz="1500" b="1" dirty="0">
                <a:solidFill>
                  <a:schemeClr val="dk1"/>
                </a:solidFill>
              </a:rPr>
              <a:t> 로그인 하기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8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AF3D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65535" y="319792"/>
            <a:ext cx="651272" cy="707231"/>
            <a:chOff x="5924550" y="2313384"/>
            <a:chExt cx="651272" cy="707231"/>
          </a:xfrm>
        </p:grpSpPr>
        <p:sp>
          <p:nvSpPr>
            <p:cNvPr id="3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56539" y="437429"/>
            <a:ext cx="2378142" cy="471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solidFill>
                  <a:srgbClr val="29C7C8"/>
                </a:solidFill>
              </a:rPr>
              <a:t>I</a:t>
            </a:r>
            <a:r>
              <a:rPr lang="en-US" altLang="ko-KR" sz="2500" b="1">
                <a:solidFill>
                  <a:schemeClr val="dk1"/>
                </a:solidFill>
              </a:rPr>
              <a:t>ndex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63647" y="1480184"/>
            <a:ext cx="6552820" cy="465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2300" i="1"/>
          </a:p>
          <a:p>
            <a:pPr>
              <a:defRPr/>
            </a:pPr>
            <a:r>
              <a:rPr lang="ko-KR" altLang="en-US" sz="2300" b="1"/>
              <a:t>모델링  </a:t>
            </a:r>
            <a:r>
              <a:rPr lang="en-US" altLang="ko-KR" sz="2300" b="1"/>
              <a:t>             : ERD / </a:t>
            </a:r>
            <a:r>
              <a:rPr lang="ko-KR" altLang="en-US" sz="2300" b="1"/>
              <a:t>테이블 상세표 </a:t>
            </a:r>
          </a:p>
          <a:p>
            <a:pPr>
              <a:defRPr/>
            </a:pPr>
            <a:endParaRPr lang="en-US" altLang="ko-KR" sz="2300" b="1"/>
          </a:p>
          <a:p>
            <a:pPr>
              <a:defRPr/>
            </a:pPr>
            <a:r>
              <a:rPr lang="ko-KR" altLang="en-US" sz="2300" b="1"/>
              <a:t>데이터</a:t>
            </a:r>
            <a:r>
              <a:rPr lang="en-US" altLang="ko-KR" sz="2300" b="1"/>
              <a:t> </a:t>
            </a:r>
            <a:r>
              <a:rPr lang="ko-KR" altLang="en-US" sz="2300" b="1"/>
              <a:t>베이스 </a:t>
            </a:r>
            <a:r>
              <a:rPr lang="en-US" altLang="ko-KR" sz="2300" b="1"/>
              <a:t>  : SQL </a:t>
            </a:r>
            <a:r>
              <a:rPr lang="ko-KR" altLang="en-US" sz="2300" b="1"/>
              <a:t>스크립트 </a:t>
            </a:r>
          </a:p>
          <a:p>
            <a:pPr>
              <a:defRPr/>
            </a:pPr>
            <a:endParaRPr lang="en-US" altLang="ko-KR" sz="2300" b="1"/>
          </a:p>
          <a:p>
            <a:pPr>
              <a:defRPr/>
            </a:pPr>
            <a:r>
              <a:rPr lang="ko-KR" altLang="en-US" sz="2300" b="1"/>
              <a:t>프로그램 시연</a:t>
            </a:r>
          </a:p>
          <a:p>
            <a:pPr>
              <a:defRPr/>
            </a:pPr>
            <a:endParaRPr lang="en-US" altLang="ko-KR" sz="2300" b="1"/>
          </a:p>
          <a:p>
            <a:pPr>
              <a:defRPr/>
            </a:pPr>
            <a:r>
              <a:rPr lang="ko-KR" altLang="en-US" sz="2300" b="1"/>
              <a:t>코드 리뷰  </a:t>
            </a:r>
            <a:r>
              <a:rPr lang="en-US" altLang="ko-KR" sz="2300" b="1"/>
              <a:t>        : </a:t>
            </a:r>
            <a:r>
              <a:rPr lang="ko-KR" altLang="en-US" sz="2300" b="1"/>
              <a:t> 주요 기능별 코드</a:t>
            </a:r>
          </a:p>
          <a:p>
            <a:pPr>
              <a:defRPr/>
            </a:pPr>
            <a:endParaRPr lang="ko-KR" altLang="en-US" sz="2300" b="1"/>
          </a:p>
          <a:p>
            <a:pPr>
              <a:defRPr/>
            </a:pPr>
            <a:r>
              <a:rPr lang="ko-KR" altLang="en-US" sz="2300" b="1"/>
              <a:t>질의 응답 </a:t>
            </a:r>
          </a:p>
          <a:p>
            <a:pPr>
              <a:defRPr/>
            </a:pPr>
            <a:endParaRPr lang="ko-KR" altLang="en-US" sz="2300" b="1"/>
          </a:p>
          <a:p>
            <a:pPr>
              <a:defRPr/>
            </a:pPr>
            <a:r>
              <a:rPr lang="ko-KR" altLang="en-US" sz="2300" b="1"/>
              <a:t>소감 및 마무리</a:t>
            </a:r>
            <a:endParaRPr lang="ko-KR" altLang="en-US" sz="2300"/>
          </a:p>
          <a:p>
            <a:pPr>
              <a:defRPr/>
            </a:pPr>
            <a:endParaRPr lang="en-US" altLang="ko-KR" sz="2300" i="1"/>
          </a:p>
        </p:txBody>
      </p:sp>
      <p:sp>
        <p:nvSpPr>
          <p:cNvPr id="48" name="Freeform 51"/>
          <p:cNvSpPr/>
          <p:nvPr/>
        </p:nvSpPr>
        <p:spPr>
          <a:xfrm>
            <a:off x="1324852" y="4047092"/>
            <a:ext cx="242997" cy="246015"/>
          </a:xfrm>
          <a:custGeom>
            <a:avLst/>
            <a:gdLst>
              <a:gd name="T0" fmla="*/ 79 w 161"/>
              <a:gd name="T1" fmla="*/ 0 h 163"/>
              <a:gd name="T2" fmla="*/ 161 w 161"/>
              <a:gd name="T3" fmla="*/ 51 h 163"/>
              <a:gd name="T4" fmla="*/ 161 w 161"/>
              <a:gd name="T5" fmla="*/ 163 h 163"/>
              <a:gd name="T6" fmla="*/ 102 w 161"/>
              <a:gd name="T7" fmla="*/ 162 h 163"/>
              <a:gd name="T8" fmla="*/ 102 w 161"/>
              <a:gd name="T9" fmla="*/ 119 h 163"/>
              <a:gd name="T10" fmla="*/ 101 w 161"/>
              <a:gd name="T11" fmla="*/ 114 h 163"/>
              <a:gd name="T12" fmla="*/ 98 w 161"/>
              <a:gd name="T13" fmla="*/ 108 h 163"/>
              <a:gd name="T14" fmla="*/ 95 w 161"/>
              <a:gd name="T15" fmla="*/ 103 h 163"/>
              <a:gd name="T16" fmla="*/ 89 w 161"/>
              <a:gd name="T17" fmla="*/ 100 h 163"/>
              <a:gd name="T18" fmla="*/ 83 w 161"/>
              <a:gd name="T19" fmla="*/ 99 h 163"/>
              <a:gd name="T20" fmla="*/ 76 w 161"/>
              <a:gd name="T21" fmla="*/ 100 h 163"/>
              <a:gd name="T22" fmla="*/ 71 w 161"/>
              <a:gd name="T23" fmla="*/ 103 h 163"/>
              <a:gd name="T24" fmla="*/ 67 w 161"/>
              <a:gd name="T25" fmla="*/ 108 h 163"/>
              <a:gd name="T26" fmla="*/ 64 w 161"/>
              <a:gd name="T27" fmla="*/ 114 h 163"/>
              <a:gd name="T28" fmla="*/ 63 w 161"/>
              <a:gd name="T29" fmla="*/ 119 h 163"/>
              <a:gd name="T30" fmla="*/ 63 w 161"/>
              <a:gd name="T31" fmla="*/ 162 h 163"/>
              <a:gd name="T32" fmla="*/ 0 w 161"/>
              <a:gd name="T33" fmla="*/ 162 h 163"/>
              <a:gd name="T34" fmla="*/ 0 w 161"/>
              <a:gd name="T35" fmla="*/ 53 h 163"/>
              <a:gd name="T36" fmla="*/ 79 w 161"/>
              <a:gd name="T3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1" h="163">
                <a:moveTo>
                  <a:pt x="79" y="0"/>
                </a:moveTo>
                <a:lnTo>
                  <a:pt x="161" y="51"/>
                </a:lnTo>
                <a:lnTo>
                  <a:pt x="161" y="163"/>
                </a:lnTo>
                <a:lnTo>
                  <a:pt x="102" y="162"/>
                </a:lnTo>
                <a:lnTo>
                  <a:pt x="102" y="119"/>
                </a:lnTo>
                <a:lnTo>
                  <a:pt x="101" y="114"/>
                </a:lnTo>
                <a:lnTo>
                  <a:pt x="98" y="108"/>
                </a:lnTo>
                <a:lnTo>
                  <a:pt x="95" y="103"/>
                </a:lnTo>
                <a:lnTo>
                  <a:pt x="89" y="100"/>
                </a:lnTo>
                <a:lnTo>
                  <a:pt x="83" y="99"/>
                </a:lnTo>
                <a:lnTo>
                  <a:pt x="76" y="100"/>
                </a:lnTo>
                <a:lnTo>
                  <a:pt x="71" y="103"/>
                </a:lnTo>
                <a:lnTo>
                  <a:pt x="67" y="108"/>
                </a:lnTo>
                <a:lnTo>
                  <a:pt x="64" y="114"/>
                </a:lnTo>
                <a:lnTo>
                  <a:pt x="63" y="119"/>
                </a:lnTo>
                <a:lnTo>
                  <a:pt x="63" y="162"/>
                </a:lnTo>
                <a:lnTo>
                  <a:pt x="0" y="162"/>
                </a:lnTo>
                <a:lnTo>
                  <a:pt x="0" y="53"/>
                </a:lnTo>
                <a:lnTo>
                  <a:pt x="79" y="0"/>
                </a:lnTo>
                <a:close/>
              </a:path>
            </a:pathLst>
          </a:custGeom>
          <a:solidFill>
            <a:srgbClr val="40FF6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9" name="Freeform 52"/>
          <p:cNvSpPr/>
          <p:nvPr/>
        </p:nvSpPr>
        <p:spPr>
          <a:xfrm>
            <a:off x="1325607" y="5415263"/>
            <a:ext cx="241487" cy="246015"/>
          </a:xfrm>
          <a:custGeom>
            <a:avLst/>
            <a:gdLst>
              <a:gd name="T0" fmla="*/ 77 w 160"/>
              <a:gd name="T1" fmla="*/ 0 h 163"/>
              <a:gd name="T2" fmla="*/ 160 w 160"/>
              <a:gd name="T3" fmla="*/ 51 h 163"/>
              <a:gd name="T4" fmla="*/ 160 w 160"/>
              <a:gd name="T5" fmla="*/ 163 h 163"/>
              <a:gd name="T6" fmla="*/ 101 w 160"/>
              <a:gd name="T7" fmla="*/ 162 h 163"/>
              <a:gd name="T8" fmla="*/ 101 w 160"/>
              <a:gd name="T9" fmla="*/ 119 h 163"/>
              <a:gd name="T10" fmla="*/ 101 w 160"/>
              <a:gd name="T11" fmla="*/ 114 h 163"/>
              <a:gd name="T12" fmla="*/ 97 w 160"/>
              <a:gd name="T13" fmla="*/ 108 h 163"/>
              <a:gd name="T14" fmla="*/ 93 w 160"/>
              <a:gd name="T15" fmla="*/ 103 h 163"/>
              <a:gd name="T16" fmla="*/ 88 w 160"/>
              <a:gd name="T17" fmla="*/ 100 h 163"/>
              <a:gd name="T18" fmla="*/ 81 w 160"/>
              <a:gd name="T19" fmla="*/ 99 h 163"/>
              <a:gd name="T20" fmla="*/ 76 w 160"/>
              <a:gd name="T21" fmla="*/ 100 h 163"/>
              <a:gd name="T22" fmla="*/ 69 w 160"/>
              <a:gd name="T23" fmla="*/ 103 h 163"/>
              <a:gd name="T24" fmla="*/ 65 w 160"/>
              <a:gd name="T25" fmla="*/ 108 h 163"/>
              <a:gd name="T26" fmla="*/ 63 w 160"/>
              <a:gd name="T27" fmla="*/ 114 h 163"/>
              <a:gd name="T28" fmla="*/ 62 w 160"/>
              <a:gd name="T29" fmla="*/ 119 h 163"/>
              <a:gd name="T30" fmla="*/ 62 w 160"/>
              <a:gd name="T31" fmla="*/ 162 h 163"/>
              <a:gd name="T32" fmla="*/ 0 w 160"/>
              <a:gd name="T33" fmla="*/ 162 h 163"/>
              <a:gd name="T34" fmla="*/ 0 w 160"/>
              <a:gd name="T35" fmla="*/ 53 h 163"/>
              <a:gd name="T36" fmla="*/ 77 w 160"/>
              <a:gd name="T3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163">
                <a:moveTo>
                  <a:pt x="77" y="0"/>
                </a:moveTo>
                <a:lnTo>
                  <a:pt x="160" y="51"/>
                </a:lnTo>
                <a:lnTo>
                  <a:pt x="160" y="163"/>
                </a:lnTo>
                <a:lnTo>
                  <a:pt x="101" y="162"/>
                </a:lnTo>
                <a:lnTo>
                  <a:pt x="101" y="119"/>
                </a:lnTo>
                <a:lnTo>
                  <a:pt x="101" y="114"/>
                </a:lnTo>
                <a:lnTo>
                  <a:pt x="97" y="108"/>
                </a:lnTo>
                <a:lnTo>
                  <a:pt x="93" y="103"/>
                </a:lnTo>
                <a:lnTo>
                  <a:pt x="88" y="100"/>
                </a:lnTo>
                <a:lnTo>
                  <a:pt x="81" y="99"/>
                </a:lnTo>
                <a:lnTo>
                  <a:pt x="76" y="100"/>
                </a:lnTo>
                <a:lnTo>
                  <a:pt x="69" y="103"/>
                </a:lnTo>
                <a:lnTo>
                  <a:pt x="65" y="108"/>
                </a:lnTo>
                <a:lnTo>
                  <a:pt x="63" y="114"/>
                </a:lnTo>
                <a:lnTo>
                  <a:pt x="62" y="119"/>
                </a:lnTo>
                <a:lnTo>
                  <a:pt x="62" y="162"/>
                </a:lnTo>
                <a:lnTo>
                  <a:pt x="0" y="162"/>
                </a:lnTo>
                <a:lnTo>
                  <a:pt x="0" y="53"/>
                </a:lnTo>
                <a:lnTo>
                  <a:pt x="77" y="0"/>
                </a:lnTo>
                <a:close/>
              </a:path>
            </a:pathLst>
          </a:custGeom>
          <a:solidFill>
            <a:srgbClr val="FCDD4A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0" name="Freeform 53"/>
          <p:cNvSpPr/>
          <p:nvPr/>
        </p:nvSpPr>
        <p:spPr>
          <a:xfrm>
            <a:off x="1324852" y="3305992"/>
            <a:ext cx="242997" cy="246015"/>
          </a:xfrm>
          <a:custGeom>
            <a:avLst/>
            <a:gdLst>
              <a:gd name="T0" fmla="*/ 79 w 161"/>
              <a:gd name="T1" fmla="*/ 0 h 163"/>
              <a:gd name="T2" fmla="*/ 161 w 161"/>
              <a:gd name="T3" fmla="*/ 51 h 163"/>
              <a:gd name="T4" fmla="*/ 161 w 161"/>
              <a:gd name="T5" fmla="*/ 163 h 163"/>
              <a:gd name="T6" fmla="*/ 103 w 161"/>
              <a:gd name="T7" fmla="*/ 162 h 163"/>
              <a:gd name="T8" fmla="*/ 103 w 161"/>
              <a:gd name="T9" fmla="*/ 119 h 163"/>
              <a:gd name="T10" fmla="*/ 101 w 161"/>
              <a:gd name="T11" fmla="*/ 114 h 163"/>
              <a:gd name="T12" fmla="*/ 99 w 161"/>
              <a:gd name="T13" fmla="*/ 108 h 163"/>
              <a:gd name="T14" fmla="*/ 95 w 161"/>
              <a:gd name="T15" fmla="*/ 103 h 163"/>
              <a:gd name="T16" fmla="*/ 88 w 161"/>
              <a:gd name="T17" fmla="*/ 100 h 163"/>
              <a:gd name="T18" fmla="*/ 83 w 161"/>
              <a:gd name="T19" fmla="*/ 99 h 163"/>
              <a:gd name="T20" fmla="*/ 76 w 161"/>
              <a:gd name="T21" fmla="*/ 100 h 163"/>
              <a:gd name="T22" fmla="*/ 71 w 161"/>
              <a:gd name="T23" fmla="*/ 103 h 163"/>
              <a:gd name="T24" fmla="*/ 67 w 161"/>
              <a:gd name="T25" fmla="*/ 108 h 163"/>
              <a:gd name="T26" fmla="*/ 63 w 161"/>
              <a:gd name="T27" fmla="*/ 114 h 163"/>
              <a:gd name="T28" fmla="*/ 63 w 161"/>
              <a:gd name="T29" fmla="*/ 119 h 163"/>
              <a:gd name="T30" fmla="*/ 63 w 161"/>
              <a:gd name="T31" fmla="*/ 162 h 163"/>
              <a:gd name="T32" fmla="*/ 0 w 161"/>
              <a:gd name="T33" fmla="*/ 162 h 163"/>
              <a:gd name="T34" fmla="*/ 0 w 161"/>
              <a:gd name="T35" fmla="*/ 53 h 163"/>
              <a:gd name="T36" fmla="*/ 79 w 161"/>
              <a:gd name="T3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1" h="163">
                <a:moveTo>
                  <a:pt x="79" y="0"/>
                </a:moveTo>
                <a:lnTo>
                  <a:pt x="161" y="51"/>
                </a:lnTo>
                <a:lnTo>
                  <a:pt x="161" y="163"/>
                </a:lnTo>
                <a:lnTo>
                  <a:pt x="103" y="162"/>
                </a:lnTo>
                <a:lnTo>
                  <a:pt x="103" y="119"/>
                </a:lnTo>
                <a:lnTo>
                  <a:pt x="101" y="114"/>
                </a:lnTo>
                <a:lnTo>
                  <a:pt x="99" y="108"/>
                </a:lnTo>
                <a:lnTo>
                  <a:pt x="95" y="103"/>
                </a:lnTo>
                <a:lnTo>
                  <a:pt x="88" y="100"/>
                </a:lnTo>
                <a:lnTo>
                  <a:pt x="83" y="99"/>
                </a:lnTo>
                <a:lnTo>
                  <a:pt x="76" y="100"/>
                </a:lnTo>
                <a:lnTo>
                  <a:pt x="71" y="103"/>
                </a:lnTo>
                <a:lnTo>
                  <a:pt x="67" y="108"/>
                </a:lnTo>
                <a:lnTo>
                  <a:pt x="63" y="114"/>
                </a:lnTo>
                <a:lnTo>
                  <a:pt x="63" y="119"/>
                </a:lnTo>
                <a:lnTo>
                  <a:pt x="63" y="162"/>
                </a:lnTo>
                <a:lnTo>
                  <a:pt x="0" y="162"/>
                </a:lnTo>
                <a:lnTo>
                  <a:pt x="0" y="53"/>
                </a:lnTo>
                <a:lnTo>
                  <a:pt x="79" y="0"/>
                </a:lnTo>
                <a:close/>
              </a:path>
            </a:pathLst>
          </a:custGeom>
          <a:solidFill>
            <a:srgbClr val="13B48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1" name="Freeform 54"/>
          <p:cNvSpPr/>
          <p:nvPr/>
        </p:nvSpPr>
        <p:spPr>
          <a:xfrm>
            <a:off x="1324852" y="4725162"/>
            <a:ext cx="242997" cy="244505"/>
          </a:xfrm>
          <a:custGeom>
            <a:avLst/>
            <a:gdLst>
              <a:gd name="T0" fmla="*/ 79 w 161"/>
              <a:gd name="T1" fmla="*/ 0 h 162"/>
              <a:gd name="T2" fmla="*/ 161 w 161"/>
              <a:gd name="T3" fmla="*/ 49 h 162"/>
              <a:gd name="T4" fmla="*/ 161 w 161"/>
              <a:gd name="T5" fmla="*/ 162 h 162"/>
              <a:gd name="T6" fmla="*/ 102 w 161"/>
              <a:gd name="T7" fmla="*/ 162 h 162"/>
              <a:gd name="T8" fmla="*/ 102 w 161"/>
              <a:gd name="T9" fmla="*/ 119 h 162"/>
              <a:gd name="T10" fmla="*/ 101 w 161"/>
              <a:gd name="T11" fmla="*/ 112 h 162"/>
              <a:gd name="T12" fmla="*/ 98 w 161"/>
              <a:gd name="T13" fmla="*/ 107 h 162"/>
              <a:gd name="T14" fmla="*/ 95 w 161"/>
              <a:gd name="T15" fmla="*/ 102 h 162"/>
              <a:gd name="T16" fmla="*/ 89 w 161"/>
              <a:gd name="T17" fmla="*/ 99 h 162"/>
              <a:gd name="T18" fmla="*/ 83 w 161"/>
              <a:gd name="T19" fmla="*/ 99 h 162"/>
              <a:gd name="T20" fmla="*/ 76 w 161"/>
              <a:gd name="T21" fmla="*/ 99 h 162"/>
              <a:gd name="T22" fmla="*/ 71 w 161"/>
              <a:gd name="T23" fmla="*/ 102 h 162"/>
              <a:gd name="T24" fmla="*/ 67 w 161"/>
              <a:gd name="T25" fmla="*/ 107 h 162"/>
              <a:gd name="T26" fmla="*/ 64 w 161"/>
              <a:gd name="T27" fmla="*/ 112 h 162"/>
              <a:gd name="T28" fmla="*/ 63 w 161"/>
              <a:gd name="T29" fmla="*/ 119 h 162"/>
              <a:gd name="T30" fmla="*/ 63 w 161"/>
              <a:gd name="T31" fmla="*/ 161 h 162"/>
              <a:gd name="T32" fmla="*/ 0 w 161"/>
              <a:gd name="T33" fmla="*/ 161 h 162"/>
              <a:gd name="T34" fmla="*/ 0 w 161"/>
              <a:gd name="T35" fmla="*/ 52 h 162"/>
              <a:gd name="T36" fmla="*/ 79 w 161"/>
              <a:gd name="T37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1" h="162">
                <a:moveTo>
                  <a:pt x="79" y="0"/>
                </a:moveTo>
                <a:lnTo>
                  <a:pt x="161" y="49"/>
                </a:lnTo>
                <a:lnTo>
                  <a:pt x="161" y="162"/>
                </a:lnTo>
                <a:lnTo>
                  <a:pt x="102" y="162"/>
                </a:lnTo>
                <a:lnTo>
                  <a:pt x="102" y="119"/>
                </a:lnTo>
                <a:lnTo>
                  <a:pt x="101" y="112"/>
                </a:lnTo>
                <a:lnTo>
                  <a:pt x="98" y="107"/>
                </a:lnTo>
                <a:lnTo>
                  <a:pt x="95" y="102"/>
                </a:lnTo>
                <a:lnTo>
                  <a:pt x="89" y="99"/>
                </a:lnTo>
                <a:lnTo>
                  <a:pt x="83" y="99"/>
                </a:lnTo>
                <a:lnTo>
                  <a:pt x="76" y="99"/>
                </a:lnTo>
                <a:lnTo>
                  <a:pt x="71" y="102"/>
                </a:lnTo>
                <a:lnTo>
                  <a:pt x="67" y="107"/>
                </a:lnTo>
                <a:lnTo>
                  <a:pt x="64" y="112"/>
                </a:lnTo>
                <a:lnTo>
                  <a:pt x="63" y="119"/>
                </a:lnTo>
                <a:lnTo>
                  <a:pt x="63" y="161"/>
                </a:lnTo>
                <a:lnTo>
                  <a:pt x="0" y="161"/>
                </a:lnTo>
                <a:lnTo>
                  <a:pt x="0" y="52"/>
                </a:lnTo>
                <a:lnTo>
                  <a:pt x="79" y="0"/>
                </a:lnTo>
                <a:close/>
              </a:path>
            </a:pathLst>
          </a:custGeom>
          <a:solidFill>
            <a:srgbClr val="6A006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2" name="Freeform 55"/>
          <p:cNvSpPr/>
          <p:nvPr/>
        </p:nvSpPr>
        <p:spPr>
          <a:xfrm>
            <a:off x="1325607" y="1960341"/>
            <a:ext cx="241487" cy="244505"/>
          </a:xfrm>
          <a:custGeom>
            <a:avLst/>
            <a:gdLst>
              <a:gd name="T0" fmla="*/ 77 w 160"/>
              <a:gd name="T1" fmla="*/ 0 h 162"/>
              <a:gd name="T2" fmla="*/ 160 w 160"/>
              <a:gd name="T3" fmla="*/ 49 h 162"/>
              <a:gd name="T4" fmla="*/ 160 w 160"/>
              <a:gd name="T5" fmla="*/ 162 h 162"/>
              <a:gd name="T6" fmla="*/ 101 w 160"/>
              <a:gd name="T7" fmla="*/ 162 h 162"/>
              <a:gd name="T8" fmla="*/ 101 w 160"/>
              <a:gd name="T9" fmla="*/ 119 h 162"/>
              <a:gd name="T10" fmla="*/ 101 w 160"/>
              <a:gd name="T11" fmla="*/ 112 h 162"/>
              <a:gd name="T12" fmla="*/ 97 w 160"/>
              <a:gd name="T13" fmla="*/ 107 h 162"/>
              <a:gd name="T14" fmla="*/ 93 w 160"/>
              <a:gd name="T15" fmla="*/ 102 h 162"/>
              <a:gd name="T16" fmla="*/ 88 w 160"/>
              <a:gd name="T17" fmla="*/ 99 h 162"/>
              <a:gd name="T18" fmla="*/ 81 w 160"/>
              <a:gd name="T19" fmla="*/ 99 h 162"/>
              <a:gd name="T20" fmla="*/ 76 w 160"/>
              <a:gd name="T21" fmla="*/ 99 h 162"/>
              <a:gd name="T22" fmla="*/ 69 w 160"/>
              <a:gd name="T23" fmla="*/ 102 h 162"/>
              <a:gd name="T24" fmla="*/ 65 w 160"/>
              <a:gd name="T25" fmla="*/ 107 h 162"/>
              <a:gd name="T26" fmla="*/ 63 w 160"/>
              <a:gd name="T27" fmla="*/ 112 h 162"/>
              <a:gd name="T28" fmla="*/ 62 w 160"/>
              <a:gd name="T29" fmla="*/ 119 h 162"/>
              <a:gd name="T30" fmla="*/ 62 w 160"/>
              <a:gd name="T31" fmla="*/ 161 h 162"/>
              <a:gd name="T32" fmla="*/ 0 w 160"/>
              <a:gd name="T33" fmla="*/ 161 h 162"/>
              <a:gd name="T34" fmla="*/ 0 w 160"/>
              <a:gd name="T35" fmla="*/ 52 h 162"/>
              <a:gd name="T36" fmla="*/ 77 w 160"/>
              <a:gd name="T37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162">
                <a:moveTo>
                  <a:pt x="77" y="0"/>
                </a:moveTo>
                <a:lnTo>
                  <a:pt x="160" y="49"/>
                </a:lnTo>
                <a:lnTo>
                  <a:pt x="160" y="162"/>
                </a:lnTo>
                <a:lnTo>
                  <a:pt x="101" y="162"/>
                </a:lnTo>
                <a:lnTo>
                  <a:pt x="101" y="119"/>
                </a:lnTo>
                <a:lnTo>
                  <a:pt x="101" y="112"/>
                </a:lnTo>
                <a:lnTo>
                  <a:pt x="97" y="107"/>
                </a:lnTo>
                <a:lnTo>
                  <a:pt x="93" y="102"/>
                </a:lnTo>
                <a:lnTo>
                  <a:pt x="88" y="99"/>
                </a:lnTo>
                <a:lnTo>
                  <a:pt x="81" y="99"/>
                </a:lnTo>
                <a:lnTo>
                  <a:pt x="76" y="99"/>
                </a:lnTo>
                <a:lnTo>
                  <a:pt x="69" y="102"/>
                </a:lnTo>
                <a:lnTo>
                  <a:pt x="65" y="107"/>
                </a:lnTo>
                <a:lnTo>
                  <a:pt x="63" y="112"/>
                </a:lnTo>
                <a:lnTo>
                  <a:pt x="62" y="119"/>
                </a:lnTo>
                <a:lnTo>
                  <a:pt x="62" y="161"/>
                </a:lnTo>
                <a:lnTo>
                  <a:pt x="0" y="161"/>
                </a:lnTo>
                <a:lnTo>
                  <a:pt x="0" y="52"/>
                </a:lnTo>
                <a:lnTo>
                  <a:pt x="77" y="0"/>
                </a:lnTo>
                <a:close/>
              </a:path>
            </a:pathLst>
          </a:custGeom>
          <a:solidFill>
            <a:srgbClr val="29C7C8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3" name="Freeform 56"/>
          <p:cNvSpPr/>
          <p:nvPr/>
        </p:nvSpPr>
        <p:spPr>
          <a:xfrm>
            <a:off x="1324852" y="2608422"/>
            <a:ext cx="242997" cy="244505"/>
          </a:xfrm>
          <a:custGeom>
            <a:avLst/>
            <a:gdLst>
              <a:gd name="T0" fmla="*/ 79 w 161"/>
              <a:gd name="T1" fmla="*/ 0 h 162"/>
              <a:gd name="T2" fmla="*/ 161 w 161"/>
              <a:gd name="T3" fmla="*/ 49 h 162"/>
              <a:gd name="T4" fmla="*/ 161 w 161"/>
              <a:gd name="T5" fmla="*/ 162 h 162"/>
              <a:gd name="T6" fmla="*/ 103 w 161"/>
              <a:gd name="T7" fmla="*/ 162 h 162"/>
              <a:gd name="T8" fmla="*/ 103 w 161"/>
              <a:gd name="T9" fmla="*/ 119 h 162"/>
              <a:gd name="T10" fmla="*/ 101 w 161"/>
              <a:gd name="T11" fmla="*/ 112 h 162"/>
              <a:gd name="T12" fmla="*/ 99 w 161"/>
              <a:gd name="T13" fmla="*/ 107 h 162"/>
              <a:gd name="T14" fmla="*/ 95 w 161"/>
              <a:gd name="T15" fmla="*/ 102 h 162"/>
              <a:gd name="T16" fmla="*/ 88 w 161"/>
              <a:gd name="T17" fmla="*/ 99 h 162"/>
              <a:gd name="T18" fmla="*/ 83 w 161"/>
              <a:gd name="T19" fmla="*/ 99 h 162"/>
              <a:gd name="T20" fmla="*/ 76 w 161"/>
              <a:gd name="T21" fmla="*/ 99 h 162"/>
              <a:gd name="T22" fmla="*/ 71 w 161"/>
              <a:gd name="T23" fmla="*/ 102 h 162"/>
              <a:gd name="T24" fmla="*/ 67 w 161"/>
              <a:gd name="T25" fmla="*/ 107 h 162"/>
              <a:gd name="T26" fmla="*/ 63 w 161"/>
              <a:gd name="T27" fmla="*/ 112 h 162"/>
              <a:gd name="T28" fmla="*/ 63 w 161"/>
              <a:gd name="T29" fmla="*/ 119 h 162"/>
              <a:gd name="T30" fmla="*/ 63 w 161"/>
              <a:gd name="T31" fmla="*/ 161 h 162"/>
              <a:gd name="T32" fmla="*/ 0 w 161"/>
              <a:gd name="T33" fmla="*/ 161 h 162"/>
              <a:gd name="T34" fmla="*/ 0 w 161"/>
              <a:gd name="T35" fmla="*/ 52 h 162"/>
              <a:gd name="T36" fmla="*/ 79 w 161"/>
              <a:gd name="T37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1" h="162">
                <a:moveTo>
                  <a:pt x="79" y="0"/>
                </a:moveTo>
                <a:lnTo>
                  <a:pt x="161" y="49"/>
                </a:lnTo>
                <a:lnTo>
                  <a:pt x="161" y="162"/>
                </a:lnTo>
                <a:lnTo>
                  <a:pt x="103" y="162"/>
                </a:lnTo>
                <a:lnTo>
                  <a:pt x="103" y="119"/>
                </a:lnTo>
                <a:lnTo>
                  <a:pt x="101" y="112"/>
                </a:lnTo>
                <a:lnTo>
                  <a:pt x="99" y="107"/>
                </a:lnTo>
                <a:lnTo>
                  <a:pt x="95" y="102"/>
                </a:lnTo>
                <a:lnTo>
                  <a:pt x="88" y="99"/>
                </a:lnTo>
                <a:lnTo>
                  <a:pt x="83" y="99"/>
                </a:lnTo>
                <a:lnTo>
                  <a:pt x="76" y="99"/>
                </a:lnTo>
                <a:lnTo>
                  <a:pt x="71" y="102"/>
                </a:lnTo>
                <a:lnTo>
                  <a:pt x="67" y="107"/>
                </a:lnTo>
                <a:lnTo>
                  <a:pt x="63" y="112"/>
                </a:lnTo>
                <a:lnTo>
                  <a:pt x="63" y="119"/>
                </a:lnTo>
                <a:lnTo>
                  <a:pt x="63" y="161"/>
                </a:lnTo>
                <a:lnTo>
                  <a:pt x="0" y="161"/>
                </a:lnTo>
                <a:lnTo>
                  <a:pt x="0" y="52"/>
                </a:lnTo>
                <a:lnTo>
                  <a:pt x="79" y="0"/>
                </a:lnTo>
                <a:close/>
              </a:path>
            </a:pathLst>
          </a:custGeom>
          <a:solidFill>
            <a:srgbClr val="FCDD4A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9955" y="350698"/>
            <a:ext cx="2313105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earchLocation()</a:t>
            </a:r>
            <a:r>
              <a:rPr lang="en-US" altLang="ko-KR" sz="2000" b="1">
                <a:solidFill>
                  <a:srgbClr val="29C7C8"/>
                </a:solidFill>
              </a:rPr>
              <a:t/>
            </a:r>
            <a:br>
              <a:rPr lang="en-US" altLang="ko-KR" sz="2000" b="1">
                <a:solidFill>
                  <a:srgbClr val="29C7C8"/>
                </a:solidFill>
              </a:rPr>
            </a:br>
            <a:r>
              <a:rPr lang="en-US" altLang="ko-KR" sz="2000" b="1">
                <a:solidFill>
                  <a:srgbClr val="29C7C8"/>
                </a:solidFill>
              </a:rPr>
              <a:t>-</a:t>
            </a:r>
            <a:r>
              <a:rPr lang="ko-KR" altLang="en-US" sz="2000" b="1">
                <a:solidFill>
                  <a:srgbClr val="29C7C8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매물 지역 검색하기</a:t>
            </a:r>
          </a:p>
        </p:txBody>
      </p:sp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8750" y="1466012"/>
            <a:ext cx="6286500" cy="48895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17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3610" y="184014"/>
            <a:ext cx="5013313" cy="6858000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2" idx="3"/>
          </p:cNvCxnSpPr>
          <p:nvPr/>
        </p:nvCxnSpPr>
        <p:spPr>
          <a:xfrm>
            <a:off x="4363963" y="3409814"/>
            <a:ext cx="689300" cy="5665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" idx="3"/>
          </p:cNvCxnSpPr>
          <p:nvPr/>
        </p:nvCxnSpPr>
        <p:spPr>
          <a:xfrm>
            <a:off x="4363963" y="4544558"/>
            <a:ext cx="689300" cy="6096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20037" y="2197066"/>
            <a:ext cx="4143926" cy="3363829"/>
            <a:chOff x="220037" y="2197066"/>
            <a:chExt cx="4143926" cy="3363829"/>
          </a:xfrm>
        </p:grpSpPr>
        <p:pic>
          <p:nvPicPr>
            <p:cNvPr id="18" name="그림 17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0037" y="2197066"/>
              <a:ext cx="4063573" cy="3363829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582186" y="3206614"/>
              <a:ext cx="3781777" cy="40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>
                <a:noFill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2186" y="4341357"/>
              <a:ext cx="3781777" cy="406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>
                <a:noFill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2186" y="4747758"/>
              <a:ext cx="3781777" cy="1636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>
                <a:noFill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5884" y="2963842"/>
              <a:ext cx="3781777" cy="193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>
                <a:noFill/>
              </a:endParaRPr>
            </a:p>
          </p:txBody>
        </p:sp>
      </p:grpSp>
      <p:cxnSp>
        <p:nvCxnSpPr>
          <p:cNvPr id="13" name="직선 화살표 연결선 12"/>
          <p:cNvCxnSpPr/>
          <p:nvPr/>
        </p:nvCxnSpPr>
        <p:spPr>
          <a:xfrm>
            <a:off x="4357661" y="4873603"/>
            <a:ext cx="695602" cy="6872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4349095" y="2516643"/>
            <a:ext cx="704168" cy="5660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3"/>
          <p:cNvSpPr txBox="1"/>
          <p:nvPr/>
        </p:nvSpPr>
        <p:spPr>
          <a:xfrm>
            <a:off x="1229955" y="350698"/>
            <a:ext cx="2313105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earchLocation()</a:t>
            </a:r>
            <a:r>
              <a:rPr lang="en-US" altLang="ko-KR" sz="2000" b="1">
                <a:solidFill>
                  <a:srgbClr val="29C7C8"/>
                </a:solidFill>
              </a:rPr>
              <a:t/>
            </a:r>
            <a:br>
              <a:rPr lang="en-US" altLang="ko-KR" sz="2000" b="1">
                <a:solidFill>
                  <a:srgbClr val="29C7C8"/>
                </a:solidFill>
              </a:rPr>
            </a:br>
            <a:r>
              <a:rPr lang="en-US" altLang="ko-KR" sz="2000" b="1">
                <a:solidFill>
                  <a:srgbClr val="29C7C8"/>
                </a:solidFill>
              </a:rPr>
              <a:t>-</a:t>
            </a:r>
            <a:r>
              <a:rPr lang="ko-KR" altLang="en-US" sz="2000" b="1">
                <a:solidFill>
                  <a:srgbClr val="29C7C8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매물 지역 검색하기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30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31800" y="188550"/>
            <a:ext cx="5719864" cy="685800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1229955" y="350698"/>
            <a:ext cx="2313105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earchLocation()</a:t>
            </a:r>
            <a:r>
              <a:rPr lang="en-US" altLang="ko-KR" sz="2000" b="1">
                <a:solidFill>
                  <a:srgbClr val="29C7C8"/>
                </a:solidFill>
              </a:rPr>
              <a:t/>
            </a:r>
            <a:br>
              <a:rPr lang="en-US" altLang="ko-KR" sz="2000" b="1">
                <a:solidFill>
                  <a:srgbClr val="29C7C8"/>
                </a:solidFill>
              </a:rPr>
            </a:br>
            <a:r>
              <a:rPr lang="en-US" altLang="ko-KR" sz="2000" b="1">
                <a:solidFill>
                  <a:srgbClr val="29C7C8"/>
                </a:solidFill>
              </a:rPr>
              <a:t>-</a:t>
            </a:r>
            <a:r>
              <a:rPr lang="ko-KR" altLang="en-US" sz="2000" b="1">
                <a:solidFill>
                  <a:srgbClr val="29C7C8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매물 지역 검색하기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10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357379" y="1612785"/>
            <a:ext cx="8404133" cy="4504783"/>
            <a:chOff x="328804" y="1317510"/>
            <a:chExt cx="8404133" cy="4504783"/>
          </a:xfrm>
        </p:grpSpPr>
        <p:pic>
          <p:nvPicPr>
            <p:cNvPr id="47" name="그림 3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r="2740"/>
            <a:stretch>
              <a:fillRect/>
            </a:stretch>
          </p:blipFill>
          <p:spPr>
            <a:xfrm>
              <a:off x="328804" y="3315633"/>
              <a:ext cx="8404133" cy="250666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48" name="직사각형 33"/>
            <p:cNvSpPr/>
            <p:nvPr/>
          </p:nvSpPr>
          <p:spPr>
            <a:xfrm>
              <a:off x="912743" y="1317510"/>
              <a:ext cx="6738731" cy="1461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/>
                <a:t>앞서 사용자가 </a:t>
              </a:r>
              <a:r>
                <a:rPr kumimoji="1" lang="ko-KR" altLang="en-US">
                  <a:solidFill>
                    <a:schemeClr val="accent5">
                      <a:lumMod val="75000"/>
                    </a:schemeClr>
                  </a:solidFill>
                </a:rPr>
                <a:t>지역</a:t>
              </a:r>
              <a:r>
                <a:rPr kumimoji="1" lang="en-US" altLang="ko-KR"/>
                <a:t>,</a:t>
              </a:r>
              <a:r>
                <a:rPr kumimoji="1" lang="ko-KR" altLang="en-US"/>
                <a:t> </a:t>
              </a:r>
              <a:r>
                <a:rPr kumimoji="1" lang="ko-KR" altLang="en-US">
                  <a:solidFill>
                    <a:schemeClr val="accent5">
                      <a:lumMod val="75000"/>
                    </a:schemeClr>
                  </a:solidFill>
                </a:rPr>
                <a:t>집의 유형</a:t>
              </a:r>
              <a:r>
                <a:rPr kumimoji="1" lang="ko-KR" altLang="en-US"/>
                <a:t> 그리고 </a:t>
              </a:r>
              <a:r>
                <a:rPr kumimoji="1" lang="ko-KR" altLang="en-US">
                  <a:solidFill>
                    <a:schemeClr val="accent5">
                      <a:lumMod val="75000"/>
                    </a:schemeClr>
                  </a:solidFill>
                </a:rPr>
                <a:t>계약유형</a:t>
              </a:r>
              <a:r>
                <a:rPr kumimoji="1" lang="ko-KR" altLang="en-US"/>
                <a:t>을 선택</a:t>
              </a:r>
            </a:p>
            <a:p>
              <a:pPr lvl="0">
                <a:defRPr/>
              </a:pPr>
              <a:endParaRPr kumimoji="1" lang="en-US" altLang="ko-KR"/>
            </a:p>
            <a:p>
              <a:pPr lvl="0">
                <a:defRPr/>
              </a:pPr>
              <a:r>
                <a:rPr kumimoji="1" lang="ko-KR" altLang="en-US"/>
                <a:t> </a:t>
              </a:r>
              <a:r>
                <a:rPr kumimoji="1" lang="ko-KR" altLang="en-US">
                  <a:solidFill>
                    <a:schemeClr val="tx2">
                      <a:lumMod val="75000"/>
                    </a:schemeClr>
                  </a:solidFill>
                </a:rPr>
                <a:t>그 선택한 값</a:t>
              </a:r>
              <a:r>
                <a:rPr kumimoji="1" lang="ko-KR" altLang="en-US"/>
                <a:t>을 넘겨받아 </a:t>
              </a:r>
            </a:p>
            <a:p>
              <a:pPr lvl="0">
                <a:defRPr/>
              </a:pPr>
              <a:endParaRPr kumimoji="1" lang="en-US" altLang="ko-KR"/>
            </a:p>
            <a:p>
              <a:pPr lvl="0" defTabSz="914400" latinLnBrk="1">
                <a:defRPr/>
              </a:pPr>
              <a:r>
                <a:rPr kumimoji="1" lang="ko-KR" altLang="en-US"/>
                <a:t>매물 검색 후 보여주는 기능의  </a:t>
              </a:r>
              <a:r>
                <a:rPr kumimoji="1" lang="en-US" altLang="ko-KR">
                  <a:solidFill>
                    <a:srgbClr val="7030A0"/>
                  </a:solidFill>
                </a:rPr>
                <a:t>selectRoom()</a:t>
              </a:r>
              <a:r>
                <a:rPr kumimoji="1" lang="ko-KR" altLang="en-US">
                  <a:solidFill>
                    <a:srgbClr val="7030A0"/>
                  </a:solidFill>
                </a:rPr>
                <a:t>메소드 </a:t>
              </a:r>
              <a:endParaRPr lang="ko-KR" altLang="en-US">
                <a:solidFill>
                  <a:srgbClr val="7030A0"/>
                </a:solidFill>
              </a:endParaRPr>
            </a:p>
          </p:txBody>
        </p:sp>
      </p:grpSp>
      <p:sp>
        <p:nvSpPr>
          <p:cNvPr id="49" name="TextBox 3"/>
          <p:cNvSpPr txBox="1"/>
          <p:nvPr/>
        </p:nvSpPr>
        <p:spPr>
          <a:xfrm>
            <a:off x="1229955" y="350698"/>
            <a:ext cx="2896511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electRoom()</a:t>
            </a:r>
            <a:r>
              <a:rPr lang="en-US" altLang="ko-KR" sz="2000" b="1">
                <a:solidFill>
                  <a:srgbClr val="29C7C8"/>
                </a:solidFill>
              </a:rPr>
              <a:t/>
            </a:r>
            <a:br>
              <a:rPr lang="en-US" altLang="ko-KR" sz="2000" b="1">
                <a:solidFill>
                  <a:srgbClr val="29C7C8"/>
                </a:solidFill>
              </a:rPr>
            </a:b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1500" b="1">
                <a:solidFill>
                  <a:schemeClr val="dk1"/>
                </a:solidFill>
              </a:rPr>
              <a:t> 선택한 집 보여주기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51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229955" y="350698"/>
            <a:ext cx="3938307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electRoom()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electHouse()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4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40" name="그룹 6"/>
          <p:cNvGrpSpPr/>
          <p:nvPr/>
        </p:nvGrpSpPr>
        <p:grpSpPr>
          <a:xfrm>
            <a:off x="251400" y="1265720"/>
            <a:ext cx="8640604" cy="5475740"/>
            <a:chOff x="92167" y="691130"/>
            <a:chExt cx="8640604" cy="5475740"/>
          </a:xfrm>
        </p:grpSpPr>
        <p:pic>
          <p:nvPicPr>
            <p:cNvPr id="42" name="그림 3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2167" y="3660210"/>
              <a:ext cx="8640604" cy="2506660"/>
            </a:xfrm>
            <a:prstGeom prst="rect">
              <a:avLst/>
            </a:prstGeom>
          </p:spPr>
        </p:pic>
        <p:pic>
          <p:nvPicPr>
            <p:cNvPr id="43" name="그림 12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657646" y="691130"/>
              <a:ext cx="4798246" cy="3918568"/>
            </a:xfrm>
            <a:prstGeom prst="rect">
              <a:avLst/>
            </a:prstGeom>
            <a:ln w="6350">
              <a:solidFill>
                <a:srgbClr val="FF0000"/>
              </a:solidFill>
            </a:ln>
          </p:spPr>
        </p:pic>
        <p:cxnSp>
          <p:nvCxnSpPr>
            <p:cNvPr id="44" name="직선 연결선[R] 25"/>
            <p:cNvCxnSpPr/>
            <p:nvPr/>
          </p:nvCxnSpPr>
          <p:spPr>
            <a:xfrm>
              <a:off x="411229" y="4164496"/>
              <a:ext cx="245124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15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60755" y="835908"/>
              <a:ext cx="3494387" cy="181450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cxnSp>
          <p:nvCxnSpPr>
            <p:cNvPr id="46" name="직선 연결선[R] 18"/>
            <p:cNvCxnSpPr/>
            <p:nvPr/>
          </p:nvCxnSpPr>
          <p:spPr>
            <a:xfrm>
              <a:off x="3855308" y="1031382"/>
              <a:ext cx="4088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13"/>
            <p:cNvCxnSpPr/>
            <p:nvPr/>
          </p:nvCxnSpPr>
          <p:spPr>
            <a:xfrm flipH="1">
              <a:off x="2865958" y="3949148"/>
              <a:ext cx="1665098" cy="12152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14"/>
            <p:cNvCxnSpPr/>
            <p:nvPr/>
          </p:nvCxnSpPr>
          <p:spPr>
            <a:xfrm>
              <a:off x="1315212" y="4154008"/>
              <a:ext cx="3215844" cy="136556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229955" y="350698"/>
            <a:ext cx="4480041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electRoom()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endParaRPr lang="en-US" altLang="ko-KR" sz="2000" b="1">
              <a:solidFill>
                <a:schemeClr val="dk1"/>
              </a:solidFill>
            </a:endParaRP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earchContract()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4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3" name="그룹 17"/>
          <p:cNvGrpSpPr/>
          <p:nvPr/>
        </p:nvGrpSpPr>
        <p:grpSpPr>
          <a:xfrm>
            <a:off x="251698" y="1163508"/>
            <a:ext cx="8640604" cy="5475740"/>
            <a:chOff x="92167" y="691130"/>
            <a:chExt cx="8640604" cy="5475740"/>
          </a:xfrm>
        </p:grpSpPr>
        <p:pic>
          <p:nvPicPr>
            <p:cNvPr id="14" name="그림 3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2167" y="3660210"/>
              <a:ext cx="8640604" cy="2506660"/>
            </a:xfrm>
            <a:prstGeom prst="rect">
              <a:avLst/>
            </a:prstGeom>
          </p:spPr>
        </p:pic>
        <p:cxnSp>
          <p:nvCxnSpPr>
            <p:cNvPr id="15" name="직선 연결선[R] 25"/>
            <p:cNvCxnSpPr/>
            <p:nvPr/>
          </p:nvCxnSpPr>
          <p:spPr>
            <a:xfrm>
              <a:off x="514099" y="4322031"/>
              <a:ext cx="245124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6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585011" y="691130"/>
              <a:ext cx="4870881" cy="376281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7" name="그림 26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4"/>
            <a:srcRect r="2350"/>
            <a:stretch>
              <a:fillRect/>
            </a:stretch>
          </p:blipFill>
          <p:spPr>
            <a:xfrm>
              <a:off x="92167" y="1014653"/>
              <a:ext cx="3854191" cy="169753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cxnSp>
          <p:nvCxnSpPr>
            <p:cNvPr id="18" name="직선 연결선[R] 29"/>
            <p:cNvCxnSpPr/>
            <p:nvPr/>
          </p:nvCxnSpPr>
          <p:spPr>
            <a:xfrm>
              <a:off x="3946358" y="1035706"/>
              <a:ext cx="25458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2"/>
            <p:cNvCxnSpPr/>
            <p:nvPr/>
          </p:nvCxnSpPr>
          <p:spPr>
            <a:xfrm flipH="1">
              <a:off x="3112478" y="3840386"/>
              <a:ext cx="1459522" cy="37528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3"/>
            <p:cNvCxnSpPr/>
            <p:nvPr/>
          </p:nvCxnSpPr>
          <p:spPr>
            <a:xfrm>
              <a:off x="1356156" y="4328958"/>
              <a:ext cx="4156748" cy="119719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229955" y="350698"/>
            <a:ext cx="4480041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electRoom()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endParaRPr lang="en-US" altLang="ko-KR" sz="2000" b="1">
              <a:solidFill>
                <a:schemeClr val="dk1"/>
              </a:solidFill>
            </a:endParaRP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검색결과 출력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4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3" name="그룹 10"/>
          <p:cNvGrpSpPr/>
          <p:nvPr/>
        </p:nvGrpSpPr>
        <p:grpSpPr>
          <a:xfrm>
            <a:off x="299067" y="1022232"/>
            <a:ext cx="8545866" cy="5631319"/>
            <a:chOff x="134062" y="689244"/>
            <a:chExt cx="8545866" cy="5631319"/>
          </a:xfrm>
        </p:grpSpPr>
        <p:pic>
          <p:nvPicPr>
            <p:cNvPr id="14" name="그림 6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l="3910"/>
            <a:stretch>
              <a:fillRect/>
            </a:stretch>
          </p:blipFill>
          <p:spPr>
            <a:xfrm>
              <a:off x="134062" y="996360"/>
              <a:ext cx="6678063" cy="5017088"/>
            </a:xfrm>
            <a:prstGeom prst="rect">
              <a:avLst/>
            </a:prstGeom>
          </p:spPr>
        </p:pic>
        <p:pic>
          <p:nvPicPr>
            <p:cNvPr id="15" name="그림 9" descr="텍스트, 점수판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rcRect l="1690" t="730" r="7440"/>
            <a:stretch>
              <a:fillRect/>
            </a:stretch>
          </p:blipFill>
          <p:spPr>
            <a:xfrm>
              <a:off x="6533804" y="689244"/>
              <a:ext cx="2146124" cy="563131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229955" y="350698"/>
            <a:ext cx="4480041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electRoom()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방문 예약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4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3" name="그룹 14"/>
          <p:cNvGrpSpPr/>
          <p:nvPr/>
        </p:nvGrpSpPr>
        <p:grpSpPr>
          <a:xfrm>
            <a:off x="466605" y="1086526"/>
            <a:ext cx="8210790" cy="5319948"/>
            <a:chOff x="364164" y="769026"/>
            <a:chExt cx="8210790" cy="5319948"/>
          </a:xfrm>
        </p:grpSpPr>
        <p:pic>
          <p:nvPicPr>
            <p:cNvPr id="14" name="그림 3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64164" y="1307645"/>
              <a:ext cx="7666819" cy="4781329"/>
            </a:xfrm>
            <a:prstGeom prst="rect">
              <a:avLst/>
            </a:prstGeom>
          </p:spPr>
        </p:pic>
        <p:cxnSp>
          <p:nvCxnSpPr>
            <p:cNvPr id="15" name="직선 연결선[R] 11"/>
            <p:cNvCxnSpPr/>
            <p:nvPr/>
          </p:nvCxnSpPr>
          <p:spPr>
            <a:xfrm>
              <a:off x="2621668" y="1516586"/>
              <a:ext cx="15759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3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197573" y="769026"/>
              <a:ext cx="4377381" cy="13191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229955" y="350698"/>
            <a:ext cx="4480041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electRoom()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endParaRPr lang="en-US" altLang="ko-KR" sz="2000" b="1">
              <a:solidFill>
                <a:schemeClr val="dk1"/>
              </a:solidFill>
            </a:endParaRP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방문 예약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4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3" name="그룹 6"/>
          <p:cNvGrpSpPr/>
          <p:nvPr/>
        </p:nvGrpSpPr>
        <p:grpSpPr>
          <a:xfrm>
            <a:off x="586185" y="1198864"/>
            <a:ext cx="7971629" cy="5106938"/>
            <a:chOff x="364164" y="982036"/>
            <a:chExt cx="7971629" cy="5106938"/>
          </a:xfrm>
        </p:grpSpPr>
        <p:pic>
          <p:nvPicPr>
            <p:cNvPr id="14" name="그림 3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64164" y="1307645"/>
              <a:ext cx="7666819" cy="4781329"/>
            </a:xfrm>
            <a:prstGeom prst="rect">
              <a:avLst/>
            </a:prstGeom>
          </p:spPr>
        </p:pic>
        <p:cxnSp>
          <p:nvCxnSpPr>
            <p:cNvPr id="15" name="직선 연결선[R] 8"/>
            <p:cNvCxnSpPr/>
            <p:nvPr/>
          </p:nvCxnSpPr>
          <p:spPr>
            <a:xfrm flipV="1">
              <a:off x="2794319" y="1460500"/>
              <a:ext cx="1498281" cy="5709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9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702246" y="982036"/>
              <a:ext cx="4633547" cy="95692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229955" y="350698"/>
            <a:ext cx="4480041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electRoom()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endParaRPr lang="en-US" altLang="ko-KR" sz="2000" b="1">
              <a:solidFill>
                <a:schemeClr val="dk1"/>
              </a:solidFill>
            </a:endParaRP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en-US" altLang="ko-KR" sz="2000" b="1">
                <a:solidFill>
                  <a:srgbClr val="29C7C8"/>
                </a:solidFill>
              </a:rPr>
              <a:t>w</a:t>
            </a:r>
            <a:r>
              <a:rPr lang="en-US" altLang="ko-KR" sz="2000" b="1">
                <a:solidFill>
                  <a:schemeClr val="dk1"/>
                </a:solidFill>
              </a:rPr>
              <a:t>hile(rs.next) {</a:t>
            </a:r>
            <a:r>
              <a:rPr lang="en-US" altLang="ko-KR" sz="1500" b="1">
                <a:solidFill>
                  <a:schemeClr val="dk1"/>
                </a:solidFill>
              </a:rPr>
              <a:t>...</a:t>
            </a:r>
            <a:r>
              <a:rPr lang="ko-KR" altLang="en-US" sz="1500" b="1">
                <a:solidFill>
                  <a:schemeClr val="dk1"/>
                </a:solidFill>
              </a:rPr>
              <a:t>결과출력</a:t>
            </a:r>
            <a:r>
              <a:rPr lang="en-US" altLang="ko-KR" sz="1500" b="1">
                <a:solidFill>
                  <a:schemeClr val="dk1"/>
                </a:solidFill>
              </a:rPr>
              <a:t>...</a:t>
            </a:r>
            <a:r>
              <a:rPr lang="en-US" altLang="ko-KR" sz="2000" b="1">
                <a:solidFill>
                  <a:schemeClr val="dk1"/>
                </a:solidFill>
              </a:rPr>
              <a:t>}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4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13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2089" y="1569250"/>
            <a:ext cx="8119821" cy="4478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5535" y="315030"/>
            <a:ext cx="651272" cy="707231"/>
            <a:chOff x="5924550" y="2313384"/>
            <a:chExt cx="651272" cy="707231"/>
          </a:xfrm>
        </p:grpSpPr>
        <p:sp>
          <p:nvSpPr>
            <p:cNvPr id="3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56539" y="470767"/>
            <a:ext cx="2378142" cy="39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M</a:t>
            </a:r>
            <a:r>
              <a:rPr lang="en-US" altLang="ko-KR" sz="2000" b="1">
                <a:solidFill>
                  <a:schemeClr val="dk1"/>
                </a:solidFill>
              </a:rPr>
              <a:t>odeling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rcRect t="4950"/>
          <a:stretch>
            <a:fillRect/>
          </a:stretch>
        </p:blipFill>
        <p:spPr>
          <a:xfrm>
            <a:off x="899725" y="1323520"/>
            <a:ext cx="7213581" cy="5105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229955" y="350698"/>
            <a:ext cx="5057494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electRoom()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endParaRPr lang="en-US" altLang="ko-KR" sz="2000" b="1">
              <a:solidFill>
                <a:schemeClr val="dk1"/>
              </a:solidFill>
            </a:endParaRPr>
          </a:p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en-US" altLang="ko-KR" sz="2000" b="1">
                <a:solidFill>
                  <a:srgbClr val="29C7C8"/>
                </a:solidFill>
              </a:rPr>
              <a:t>w</a:t>
            </a:r>
            <a:r>
              <a:rPr lang="en-US" altLang="ko-KR" sz="2000" b="1">
                <a:solidFill>
                  <a:schemeClr val="dk1"/>
                </a:solidFill>
              </a:rPr>
              <a:t>hile(rs.next) {</a:t>
            </a:r>
            <a:r>
              <a:rPr lang="en-US" altLang="ko-KR" sz="1500" b="1">
                <a:solidFill>
                  <a:schemeClr val="dk1"/>
                </a:solidFill>
              </a:rPr>
              <a:t>...Reservation</a:t>
            </a:r>
            <a:r>
              <a:rPr lang="ko-KR" altLang="en-US" sz="1500" b="1">
                <a:solidFill>
                  <a:schemeClr val="dk1"/>
                </a:solidFill>
              </a:rPr>
              <a:t>객체에 담기</a:t>
            </a:r>
            <a:r>
              <a:rPr lang="en-US" altLang="ko-KR" sz="1500" b="1">
                <a:solidFill>
                  <a:schemeClr val="dk1"/>
                </a:solidFill>
              </a:rPr>
              <a:t>...</a:t>
            </a:r>
            <a:r>
              <a:rPr lang="en-US" altLang="ko-KR" sz="2000" b="1">
                <a:solidFill>
                  <a:schemeClr val="dk1"/>
                </a:solidFill>
              </a:rPr>
              <a:t>}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4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3" name="그룹 18"/>
          <p:cNvGrpSpPr/>
          <p:nvPr/>
        </p:nvGrpSpPr>
        <p:grpSpPr>
          <a:xfrm>
            <a:off x="711447" y="1188904"/>
            <a:ext cx="7917832" cy="5400634"/>
            <a:chOff x="819863" y="635873"/>
            <a:chExt cx="8574309" cy="6048673"/>
          </a:xfrm>
        </p:grpSpPr>
        <p:pic>
          <p:nvPicPr>
            <p:cNvPr id="14" name="그림 16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19863" y="635873"/>
              <a:ext cx="6590669" cy="6048673"/>
            </a:xfrm>
            <a:prstGeom prst="rect">
              <a:avLst/>
            </a:prstGeom>
          </p:spPr>
        </p:pic>
        <p:sp>
          <p:nvSpPr>
            <p:cNvPr id="15" name="TextBox 17"/>
            <p:cNvSpPr txBox="1"/>
            <p:nvPr/>
          </p:nvSpPr>
          <p:spPr>
            <a:xfrm>
              <a:off x="6375598" y="5514188"/>
              <a:ext cx="3018573" cy="9544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ko-KR"/>
                <a:t>SELECT </a:t>
              </a:r>
              <a:r>
                <a:rPr kumimoji="1" lang="ko-KR" altLang="en-US"/>
                <a:t>된 결과값</a:t>
              </a:r>
            </a:p>
            <a:p>
              <a:pPr lvl="0">
                <a:defRPr/>
              </a:pPr>
              <a:r>
                <a:rPr kumimoji="1" lang="en-US" altLang="ko-KR" sz="1600">
                  <a:solidFill>
                    <a:schemeClr val="accent6">
                      <a:lumMod val="75000"/>
                    </a:schemeClr>
                  </a:solidFill>
                </a:rPr>
                <a:t>[</a:t>
              </a:r>
              <a:r>
                <a:rPr kumimoji="1" lang="ko-KR" altLang="en-US" sz="1600">
                  <a:solidFill>
                    <a:schemeClr val="accent6">
                      <a:lumMod val="75000"/>
                    </a:schemeClr>
                  </a:solidFill>
                </a:rPr>
                <a:t>자바</a:t>
              </a:r>
              <a:r>
                <a:rPr kumimoji="1" lang="en-US" altLang="ko-KR" sz="1600">
                  <a:solidFill>
                    <a:schemeClr val="accent6">
                      <a:lumMod val="75000"/>
                    </a:schemeClr>
                  </a:solidFill>
                </a:rPr>
                <a:t>] Reservation </a:t>
              </a:r>
              <a:r>
                <a:rPr kumimoji="1" lang="ko-KR" altLang="en-US" sz="1600">
                  <a:solidFill>
                    <a:schemeClr val="accent6">
                      <a:lumMod val="75000"/>
                    </a:schemeClr>
                  </a:solidFill>
                </a:rPr>
                <a:t>객체</a:t>
              </a:r>
              <a:r>
                <a:rPr kumimoji="1" lang="ko-KR" altLang="en-US" sz="1600"/>
                <a:t>와 </a:t>
              </a:r>
            </a:p>
            <a:p>
              <a:pPr lvl="0">
                <a:defRPr/>
              </a:pPr>
              <a:r>
                <a:rPr kumimoji="1" lang="en-US" altLang="ko-KR" sz="1600">
                  <a:solidFill>
                    <a:schemeClr val="accent5">
                      <a:lumMod val="50000"/>
                    </a:schemeClr>
                  </a:solidFill>
                </a:rPr>
                <a:t>[  DB  ] RVS</a:t>
              </a:r>
              <a:r>
                <a:rPr kumimoji="1" lang="ko-KR" altLang="en-US" sz="1600">
                  <a:solidFill>
                    <a:schemeClr val="accent5">
                      <a:lumMod val="50000"/>
                    </a:schemeClr>
                  </a:solidFill>
                </a:rPr>
                <a:t>테이블</a:t>
              </a:r>
              <a:r>
                <a:rPr kumimoji="1" lang="ko-KR" altLang="en-US" sz="1600"/>
                <a:t>에 담기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36163" y="1556766"/>
            <a:ext cx="8671674" cy="4591577"/>
            <a:chOff x="241739" y="794658"/>
            <a:chExt cx="8671674" cy="45915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b="45440"/>
            <a:stretch>
              <a:fillRect/>
            </a:stretch>
          </p:blipFill>
          <p:spPr>
            <a:xfrm>
              <a:off x="241739" y="794658"/>
              <a:ext cx="8671674" cy="18292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1739" y="2739334"/>
              <a:ext cx="8660522" cy="264690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36104" y="4882101"/>
              <a:ext cx="8277309" cy="3816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7469436" y="1961002"/>
              <a:ext cx="0" cy="27542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3"/>
          <p:cNvSpPr txBox="1"/>
          <p:nvPr/>
        </p:nvSpPr>
        <p:spPr>
          <a:xfrm>
            <a:off x="1229953" y="350695"/>
            <a:ext cx="7446560" cy="6951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r</a:t>
            </a:r>
            <a:r>
              <a:rPr lang="en-US" altLang="ko-KR" sz="2000" b="1">
                <a:solidFill>
                  <a:schemeClr val="dk1"/>
                </a:solidFill>
              </a:rPr>
              <a:t>svVisit()</a:t>
            </a:r>
            <a:r>
              <a:rPr lang="en-US" altLang="ko-KR" sz="2000" b="1">
                <a:solidFill>
                  <a:srgbClr val="29C7C8"/>
                </a:solidFill>
              </a:rPr>
              <a:t/>
            </a:r>
            <a:br>
              <a:rPr lang="en-US" altLang="ko-KR" sz="2000" b="1">
                <a:solidFill>
                  <a:srgbClr val="29C7C8"/>
                </a:solidFill>
              </a:rPr>
            </a:b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조건에 맞는 매물과</a:t>
            </a:r>
            <a:r>
              <a:rPr lang="en-US" altLang="ko-KR" sz="1500" b="1">
                <a:solidFill>
                  <a:schemeClr val="dk1"/>
                </a:solidFill>
              </a:rPr>
              <a:t>, </a:t>
            </a:r>
            <a:r>
              <a:rPr lang="ko-KR" altLang="en-US" sz="1500" b="1">
                <a:solidFill>
                  <a:schemeClr val="dk1"/>
                </a:solidFill>
              </a:rPr>
              <a:t>회원번호를 넣어서 방문예약 할 정보를 </a:t>
            </a:r>
            <a:r>
              <a:rPr lang="en-US" altLang="ko-KR" sz="1500" b="1">
                <a:solidFill>
                  <a:schemeClr val="dk1"/>
                </a:solidFill>
              </a:rPr>
              <a:t>SELECT</a:t>
            </a:r>
            <a:r>
              <a:rPr lang="ko-KR" altLang="en-US" sz="1500" b="1">
                <a:solidFill>
                  <a:schemeClr val="dk1"/>
                </a:solidFill>
              </a:rPr>
              <a:t>문으로 작성 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16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95478" y="1268730"/>
            <a:ext cx="8404686" cy="5475408"/>
            <a:chOff x="241737" y="855254"/>
            <a:chExt cx="8639870" cy="56286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41738" y="855254"/>
              <a:ext cx="8639869" cy="155800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1410" r="2890"/>
            <a:stretch>
              <a:fillRect/>
            </a:stretch>
          </p:blipFill>
          <p:spPr>
            <a:xfrm>
              <a:off x="241737" y="2331426"/>
              <a:ext cx="8639870" cy="9171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l="9330"/>
            <a:stretch>
              <a:fillRect/>
            </a:stretch>
          </p:blipFill>
          <p:spPr>
            <a:xfrm>
              <a:off x="241738" y="3248600"/>
              <a:ext cx="5102894" cy="3235278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41738" y="4508430"/>
              <a:ext cx="5040070" cy="1494316"/>
            </a:xfrm>
            <a:prstGeom prst="rect">
              <a:avLst/>
            </a:prstGeom>
            <a:solidFill>
              <a:srgbClr val="FFFFFF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92377" y="6002746"/>
              <a:ext cx="4938792" cy="2549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원호 15"/>
            <p:cNvSpPr/>
            <p:nvPr/>
          </p:nvSpPr>
          <p:spPr>
            <a:xfrm rot="1064469">
              <a:off x="5556359" y="2622904"/>
              <a:ext cx="581266" cy="3261146"/>
            </a:xfrm>
            <a:prstGeom prst="arc">
              <a:avLst>
                <a:gd name="adj1" fmla="val 16758469"/>
                <a:gd name="adj2" fmla="val 5368753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3658" y="2344057"/>
              <a:ext cx="1209997" cy="279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이중쿼리 사용</a:t>
              </a:r>
              <a:r>
                <a:rPr lang="en-US" altLang="ko-KR" sz="1200">
                  <a:solidFill>
                    <a:schemeClr val="accent1">
                      <a:lumMod val="75000"/>
                    </a:schemeClr>
                  </a:solidFill>
                </a:rPr>
                <a:t>!</a:t>
              </a:r>
              <a:endParaRPr lang="ko-KR" altLang="en-US" sz="120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46616" y="4479893"/>
              <a:ext cx="2631882" cy="660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예약정보 삽입완료</a:t>
              </a:r>
              <a:r>
                <a:rPr lang="en-US" altLang="ko-KR" sz="1200">
                  <a:solidFill>
                    <a:schemeClr val="accent1">
                      <a:lumMod val="75000"/>
                    </a:schemeClr>
                  </a:solidFill>
                </a:rPr>
                <a:t>!</a:t>
              </a:r>
            </a:p>
            <a:p>
              <a:pPr lvl="0">
                <a:defRPr/>
              </a:pP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이제 언제든 예약현황을</a:t>
              </a:r>
            </a:p>
            <a:p>
              <a:pPr lvl="0">
                <a:defRPr/>
              </a:pP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출력할 수 있어요</a:t>
              </a:r>
              <a:r>
                <a:rPr lang="en-US" altLang="ko-KR" sz="1200">
                  <a:solidFill>
                    <a:schemeClr val="accent1">
                      <a:lumMod val="75000"/>
                    </a:schemeClr>
                  </a:solidFill>
                </a:rPr>
                <a:t>!</a:t>
              </a: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💌</a:t>
              </a:r>
            </a:p>
          </p:txBody>
        </p:sp>
      </p:grpSp>
      <p:sp>
        <p:nvSpPr>
          <p:cNvPr id="21" name="TextBox 3"/>
          <p:cNvSpPr txBox="1"/>
          <p:nvPr/>
        </p:nvSpPr>
        <p:spPr>
          <a:xfrm>
            <a:off x="1229953" y="350695"/>
            <a:ext cx="7446560" cy="6951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i</a:t>
            </a:r>
            <a:r>
              <a:rPr lang="en-US" altLang="ko-KR" sz="2000" b="1">
                <a:solidFill>
                  <a:schemeClr val="dk1"/>
                </a:solidFill>
              </a:rPr>
              <a:t>nsertVisit()</a:t>
            </a:r>
            <a:r>
              <a:rPr lang="en-US" altLang="ko-KR" sz="2000" b="1">
                <a:solidFill>
                  <a:srgbClr val="29C7C8"/>
                </a:solidFill>
              </a:rPr>
              <a:t/>
            </a:r>
            <a:br>
              <a:rPr lang="en-US" altLang="ko-KR" sz="2000" b="1">
                <a:solidFill>
                  <a:srgbClr val="29C7C8"/>
                </a:solidFill>
              </a:rPr>
            </a:b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en-US" altLang="ko-KR" sz="1500" b="1">
                <a:solidFill>
                  <a:schemeClr val="dk1"/>
                </a:solidFill>
              </a:rPr>
              <a:t>SELECT</a:t>
            </a:r>
            <a:r>
              <a:rPr lang="ko-KR" altLang="en-US" sz="1500" b="1">
                <a:solidFill>
                  <a:schemeClr val="dk1"/>
                </a:solidFill>
              </a:rPr>
              <a:t>한 조건에 맞게 예약을 넣기 위해 </a:t>
            </a:r>
            <a:r>
              <a:rPr lang="en-US" altLang="ko-KR" sz="1500" b="1">
                <a:solidFill>
                  <a:schemeClr val="dk1"/>
                </a:solidFill>
              </a:rPr>
              <a:t>INSERT</a:t>
            </a:r>
            <a:r>
              <a:rPr lang="ko-KR" altLang="en-US" sz="1500" b="1">
                <a:solidFill>
                  <a:schemeClr val="dk1"/>
                </a:solidFill>
              </a:rPr>
              <a:t>문을 작성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23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033533" y="1198217"/>
            <a:ext cx="7076932" cy="5399178"/>
            <a:chOff x="350373" y="807053"/>
            <a:chExt cx="7447350" cy="5681779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51469" y="807053"/>
              <a:ext cx="7446254" cy="3835382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350373" y="4060275"/>
              <a:ext cx="7446254" cy="2428557"/>
              <a:chOff x="350374" y="4060274"/>
              <a:chExt cx="7446254" cy="2428557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50374" y="4612057"/>
                <a:ext cx="7446254" cy="1876774"/>
              </a:xfrm>
              <a:prstGeom prst="rect">
                <a:avLst/>
              </a:prstGeom>
            </p:spPr>
          </p:pic>
          <p:sp>
            <p:nvSpPr>
              <p:cNvPr id="14" name="원호 13"/>
              <p:cNvSpPr/>
              <p:nvPr/>
            </p:nvSpPr>
            <p:spPr>
              <a:xfrm rot="10290813">
                <a:off x="3566072" y="4060274"/>
                <a:ext cx="2925110" cy="1470812"/>
              </a:xfrm>
              <a:prstGeom prst="arc">
                <a:avLst>
                  <a:gd name="adj1" fmla="val 16200000"/>
                  <a:gd name="adj2" fmla="val 174780"/>
                </a:avLst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/>
              <a:srcRect r="29760"/>
              <a:stretch>
                <a:fillRect/>
              </a:stretch>
            </p:blipFill>
            <p:spPr>
              <a:xfrm>
                <a:off x="5239450" y="4549703"/>
                <a:ext cx="2553304" cy="1939128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170664" y="5600698"/>
                <a:ext cx="2152747" cy="670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내역서처럼</a:t>
                </a:r>
              </a:p>
              <a:p>
                <a:pPr lvl="0">
                  <a:defRPr/>
                </a:pPr>
                <a:r>
                  <a:rPr lang="ko-KR" altLang="en-US" sz="120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회원별로 나의 예약 현황을</a:t>
                </a:r>
              </a:p>
              <a:p>
                <a:pPr lvl="0">
                  <a:defRPr/>
                </a:pPr>
                <a:r>
                  <a:rPr lang="ko-KR" altLang="en-US" sz="120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열람 할 수 있어요📖</a:t>
                </a:r>
              </a:p>
            </p:txBody>
          </p:sp>
        </p:grpSp>
      </p:grpSp>
      <p:sp>
        <p:nvSpPr>
          <p:cNvPr id="29" name="TextBox 3"/>
          <p:cNvSpPr txBox="1"/>
          <p:nvPr/>
        </p:nvSpPr>
        <p:spPr>
          <a:xfrm>
            <a:off x="1229953" y="350695"/>
            <a:ext cx="7446560" cy="6951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s</a:t>
            </a:r>
            <a:r>
              <a:rPr lang="en-US" altLang="ko-KR" sz="2000" b="1">
                <a:solidFill>
                  <a:schemeClr val="dk1"/>
                </a:solidFill>
              </a:rPr>
              <a:t>howMyVisit()</a:t>
            </a:r>
            <a:r>
              <a:rPr lang="en-US" altLang="ko-KR" sz="2000" b="1">
                <a:solidFill>
                  <a:srgbClr val="29C7C8"/>
                </a:solidFill>
              </a:rPr>
              <a:t/>
            </a:r>
            <a:br>
              <a:rPr lang="en-US" altLang="ko-KR" sz="2000" b="1">
                <a:solidFill>
                  <a:srgbClr val="29C7C8"/>
                </a:solidFill>
              </a:rPr>
            </a:b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ko-KR" altLang="en-US" sz="1500" b="1">
                <a:solidFill>
                  <a:schemeClr val="dk1"/>
                </a:solidFill>
              </a:rPr>
              <a:t>나의 예약 현황을 보여줘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31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23472" y="1460729"/>
            <a:ext cx="8728182" cy="4948575"/>
            <a:chOff x="123472" y="1460729"/>
            <a:chExt cx="8728182" cy="4948575"/>
          </a:xfrm>
        </p:grpSpPr>
        <p:grpSp>
          <p:nvGrpSpPr>
            <p:cNvPr id="68" name="그룹 67"/>
            <p:cNvGrpSpPr/>
            <p:nvPr/>
          </p:nvGrpSpPr>
          <p:grpSpPr>
            <a:xfrm>
              <a:off x="123472" y="1460729"/>
              <a:ext cx="8728182" cy="4948575"/>
              <a:chOff x="123472" y="1346429"/>
              <a:chExt cx="8728182" cy="4948575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/>
              <a:srcRect l="3730" t="110" r="5880" b="-110"/>
              <a:stretch>
                <a:fillRect/>
              </a:stretch>
            </p:blipFill>
            <p:spPr>
              <a:xfrm>
                <a:off x="123472" y="1346429"/>
                <a:ext cx="5680087" cy="4948575"/>
              </a:xfrm>
              <a:prstGeom prst="rect">
                <a:avLst/>
              </a:prstGeom>
            </p:spPr>
          </p:pic>
          <p:grpSp>
            <p:nvGrpSpPr>
              <p:cNvPr id="48" name="그룹 47"/>
              <p:cNvGrpSpPr/>
              <p:nvPr/>
            </p:nvGrpSpPr>
            <p:grpSpPr>
              <a:xfrm>
                <a:off x="5966378" y="2589422"/>
                <a:ext cx="2885276" cy="2918018"/>
                <a:chOff x="5966378" y="2589422"/>
                <a:chExt cx="2885276" cy="2918018"/>
              </a:xfrm>
            </p:grpSpPr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5966378" y="4464968"/>
                  <a:ext cx="2638264" cy="1042472"/>
                </a:xfrm>
                <a:prstGeom prst="rect">
                  <a:avLst/>
                </a:prstGeom>
              </p:spPr>
            </p:pic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5966378" y="2589422"/>
                  <a:ext cx="2885276" cy="1778099"/>
                </a:xfrm>
                <a:prstGeom prst="rect">
                  <a:avLst/>
                </a:prstGeom>
              </p:spPr>
            </p:pic>
          </p:grpSp>
          <p:grpSp>
            <p:nvGrpSpPr>
              <p:cNvPr id="51" name="그룹 50"/>
              <p:cNvGrpSpPr/>
              <p:nvPr/>
            </p:nvGrpSpPr>
            <p:grpSpPr>
              <a:xfrm>
                <a:off x="5966378" y="1346429"/>
                <a:ext cx="2819481" cy="1161511"/>
                <a:chOff x="5966378" y="1346429"/>
                <a:chExt cx="2819481" cy="1161511"/>
              </a:xfrm>
            </p:grpSpPr>
            <p:pic>
              <p:nvPicPr>
                <p:cNvPr id="52" name="그림 5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38100"/>
                <a:stretch>
                  <a:fillRect/>
                </a:stretch>
              </p:blipFill>
              <p:spPr>
                <a:xfrm>
                  <a:off x="5966378" y="1346429"/>
                  <a:ext cx="2819481" cy="1161511"/>
                </a:xfrm>
                <a:prstGeom prst="rect">
                  <a:avLst/>
                </a:prstGeom>
              </p:spPr>
            </p:pic>
            <p:sp>
              <p:nvSpPr>
                <p:cNvPr id="53" name="타원 52"/>
                <p:cNvSpPr/>
                <p:nvPr/>
              </p:nvSpPr>
              <p:spPr>
                <a:xfrm>
                  <a:off x="7409016" y="1553398"/>
                  <a:ext cx="352683" cy="258703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4865787" y="4000806"/>
                <a:ext cx="1186316" cy="240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000">
                    <a:solidFill>
                      <a:srgbClr val="FF0000"/>
                    </a:solidFill>
                  </a:rPr>
                  <a:t>예약취소 진행 ▶</a:t>
                </a: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5868162" y="1700784"/>
              <a:ext cx="542925" cy="1714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56" name="직선 연결선[R] 55"/>
          <p:cNvCxnSpPr/>
          <p:nvPr/>
        </p:nvCxnSpPr>
        <p:spPr>
          <a:xfrm flipV="1">
            <a:off x="5960424" y="5475685"/>
            <a:ext cx="1679816" cy="95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3"/>
          <p:cNvSpPr txBox="1"/>
          <p:nvPr/>
        </p:nvSpPr>
        <p:spPr>
          <a:xfrm>
            <a:off x="1229955" y="350698"/>
            <a:ext cx="2313105" cy="69514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d</a:t>
            </a:r>
            <a:r>
              <a:rPr lang="en-US" altLang="ko-KR" sz="2000" b="1">
                <a:solidFill>
                  <a:schemeClr val="dk1"/>
                </a:solidFill>
              </a:rPr>
              <a:t>elVisit()</a:t>
            </a:r>
            <a:r>
              <a:rPr lang="en-US" altLang="ko-KR" sz="2000" b="1">
                <a:solidFill>
                  <a:srgbClr val="29C7C8"/>
                </a:solidFill>
              </a:rPr>
              <a:t/>
            </a:r>
            <a:br>
              <a:rPr lang="en-US" altLang="ko-KR" sz="2000" b="1">
                <a:solidFill>
                  <a:srgbClr val="29C7C8"/>
                </a:solidFill>
              </a:rPr>
            </a:br>
            <a:r>
              <a:rPr lang="en-US" altLang="ko-KR" sz="2000" b="1">
                <a:solidFill>
                  <a:schemeClr val="dk1"/>
                </a:solidFill>
              </a:rPr>
              <a:t>-</a:t>
            </a:r>
            <a:r>
              <a:rPr lang="ko-KR" altLang="en-US" sz="2000" b="1">
                <a:solidFill>
                  <a:schemeClr val="dk1"/>
                </a:solidFill>
              </a:rPr>
              <a:t> </a:t>
            </a:r>
            <a:r>
              <a:rPr lang="ko-KR" altLang="en-US" sz="1500" b="1">
                <a:solidFill>
                  <a:srgbClr val="000000"/>
                </a:solidFill>
              </a:rPr>
              <a:t>예약 취소하기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465535" y="300971"/>
            <a:ext cx="651272" cy="707231"/>
            <a:chOff x="5924550" y="2313384"/>
            <a:chExt cx="651272" cy="707231"/>
          </a:xfrm>
        </p:grpSpPr>
        <p:sp>
          <p:nvSpPr>
            <p:cNvPr id="59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0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2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3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4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5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6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7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2276856"/>
            <a:ext cx="9144000" cy="2304288"/>
          </a:xfrm>
          <a:prstGeom prst="rect">
            <a:avLst/>
          </a:prstGeom>
          <a:solidFill>
            <a:srgbClr val="29C7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2267712" y="2927223"/>
            <a:ext cx="4608576" cy="1004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0" b="1">
                <a:solidFill>
                  <a:schemeClr val="lt1"/>
                </a:solidFill>
              </a:rPr>
              <a:t>질문 주세요</a:t>
            </a:r>
            <a:r>
              <a:rPr lang="en-US" altLang="ko-KR" sz="6000" b="1">
                <a:solidFill>
                  <a:schemeClr val="lt1"/>
                </a:solidFill>
              </a:rPr>
              <a:t>!</a:t>
            </a:r>
          </a:p>
        </p:txBody>
      </p:sp>
      <p:grpSp>
        <p:nvGrpSpPr>
          <p:cNvPr id="46" name="그룹 45"/>
          <p:cNvGrpSpPr/>
          <p:nvPr/>
        </p:nvGrpSpPr>
        <p:grpSpPr>
          <a:xfrm rot="10826367">
            <a:off x="682084" y="4584436"/>
            <a:ext cx="862012" cy="922733"/>
            <a:chOff x="5136356" y="2784872"/>
            <a:chExt cx="635794" cy="750093"/>
          </a:xfrm>
        </p:grpSpPr>
        <p:sp>
          <p:nvSpPr>
            <p:cNvPr id="47" name="Freeform 46"/>
            <p:cNvSpPr>
              <a:spLocks noEditPoints="1"/>
            </p:cNvSpPr>
            <p:nvPr/>
          </p:nvSpPr>
          <p:spPr>
            <a:xfrm>
              <a:off x="5378053" y="2784872"/>
              <a:ext cx="152400" cy="750093"/>
            </a:xfrm>
            <a:custGeom>
              <a:avLst/>
              <a:gdLst>
                <a:gd name="T0" fmla="*/ 73 w 128"/>
                <a:gd name="T1" fmla="*/ 614 h 630"/>
                <a:gd name="T2" fmla="*/ 110 w 128"/>
                <a:gd name="T3" fmla="*/ 580 h 630"/>
                <a:gd name="T4" fmla="*/ 17 w 128"/>
                <a:gd name="T5" fmla="*/ 580 h 630"/>
                <a:gd name="T6" fmla="*/ 55 w 128"/>
                <a:gd name="T7" fmla="*/ 614 h 630"/>
                <a:gd name="T8" fmla="*/ 17 w 128"/>
                <a:gd name="T9" fmla="*/ 580 h 630"/>
                <a:gd name="T10" fmla="*/ 73 w 128"/>
                <a:gd name="T11" fmla="*/ 553 h 630"/>
                <a:gd name="T12" fmla="*/ 110 w 128"/>
                <a:gd name="T13" fmla="*/ 519 h 630"/>
                <a:gd name="T14" fmla="*/ 17 w 128"/>
                <a:gd name="T15" fmla="*/ 519 h 630"/>
                <a:gd name="T16" fmla="*/ 55 w 128"/>
                <a:gd name="T17" fmla="*/ 553 h 630"/>
                <a:gd name="T18" fmla="*/ 17 w 128"/>
                <a:gd name="T19" fmla="*/ 519 h 630"/>
                <a:gd name="T20" fmla="*/ 73 w 128"/>
                <a:gd name="T21" fmla="*/ 493 h 630"/>
                <a:gd name="T22" fmla="*/ 110 w 128"/>
                <a:gd name="T23" fmla="*/ 459 h 630"/>
                <a:gd name="T24" fmla="*/ 17 w 128"/>
                <a:gd name="T25" fmla="*/ 459 h 630"/>
                <a:gd name="T26" fmla="*/ 55 w 128"/>
                <a:gd name="T27" fmla="*/ 493 h 630"/>
                <a:gd name="T28" fmla="*/ 17 w 128"/>
                <a:gd name="T29" fmla="*/ 459 h 630"/>
                <a:gd name="T30" fmla="*/ 73 w 128"/>
                <a:gd name="T31" fmla="*/ 431 h 630"/>
                <a:gd name="T32" fmla="*/ 110 w 128"/>
                <a:gd name="T33" fmla="*/ 397 h 630"/>
                <a:gd name="T34" fmla="*/ 17 w 128"/>
                <a:gd name="T35" fmla="*/ 397 h 630"/>
                <a:gd name="T36" fmla="*/ 55 w 128"/>
                <a:gd name="T37" fmla="*/ 431 h 630"/>
                <a:gd name="T38" fmla="*/ 17 w 128"/>
                <a:gd name="T39" fmla="*/ 397 h 630"/>
                <a:gd name="T40" fmla="*/ 73 w 128"/>
                <a:gd name="T41" fmla="*/ 370 h 630"/>
                <a:gd name="T42" fmla="*/ 110 w 128"/>
                <a:gd name="T43" fmla="*/ 335 h 630"/>
                <a:gd name="T44" fmla="*/ 17 w 128"/>
                <a:gd name="T45" fmla="*/ 335 h 630"/>
                <a:gd name="T46" fmla="*/ 55 w 128"/>
                <a:gd name="T47" fmla="*/ 370 h 630"/>
                <a:gd name="T48" fmla="*/ 17 w 128"/>
                <a:gd name="T49" fmla="*/ 335 h 630"/>
                <a:gd name="T50" fmla="*/ 73 w 128"/>
                <a:gd name="T51" fmla="*/ 309 h 630"/>
                <a:gd name="T52" fmla="*/ 110 w 128"/>
                <a:gd name="T53" fmla="*/ 275 h 630"/>
                <a:gd name="T54" fmla="*/ 17 w 128"/>
                <a:gd name="T55" fmla="*/ 275 h 630"/>
                <a:gd name="T56" fmla="*/ 55 w 128"/>
                <a:gd name="T57" fmla="*/ 309 h 630"/>
                <a:gd name="T58" fmla="*/ 17 w 128"/>
                <a:gd name="T59" fmla="*/ 275 h 630"/>
                <a:gd name="T60" fmla="*/ 73 w 128"/>
                <a:gd name="T61" fmla="*/ 248 h 630"/>
                <a:gd name="T62" fmla="*/ 110 w 128"/>
                <a:gd name="T63" fmla="*/ 214 h 630"/>
                <a:gd name="T64" fmla="*/ 17 w 128"/>
                <a:gd name="T65" fmla="*/ 214 h 630"/>
                <a:gd name="T66" fmla="*/ 55 w 128"/>
                <a:gd name="T67" fmla="*/ 248 h 630"/>
                <a:gd name="T68" fmla="*/ 17 w 128"/>
                <a:gd name="T69" fmla="*/ 214 h 630"/>
                <a:gd name="T70" fmla="*/ 73 w 128"/>
                <a:gd name="T71" fmla="*/ 186 h 630"/>
                <a:gd name="T72" fmla="*/ 110 w 128"/>
                <a:gd name="T73" fmla="*/ 154 h 630"/>
                <a:gd name="T74" fmla="*/ 17 w 128"/>
                <a:gd name="T75" fmla="*/ 154 h 630"/>
                <a:gd name="T76" fmla="*/ 55 w 128"/>
                <a:gd name="T77" fmla="*/ 186 h 630"/>
                <a:gd name="T78" fmla="*/ 17 w 128"/>
                <a:gd name="T79" fmla="*/ 154 h 630"/>
                <a:gd name="T80" fmla="*/ 128 w 128"/>
                <a:gd name="T81" fmla="*/ 629 h 630"/>
                <a:gd name="T82" fmla="*/ 0 w 128"/>
                <a:gd name="T83" fmla="*/ 11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630">
                  <a:moveTo>
                    <a:pt x="73" y="580"/>
                  </a:moveTo>
                  <a:lnTo>
                    <a:pt x="73" y="614"/>
                  </a:lnTo>
                  <a:lnTo>
                    <a:pt x="110" y="614"/>
                  </a:lnTo>
                  <a:lnTo>
                    <a:pt x="110" y="580"/>
                  </a:lnTo>
                  <a:lnTo>
                    <a:pt x="73" y="580"/>
                  </a:lnTo>
                  <a:close/>
                  <a:moveTo>
                    <a:pt x="17" y="580"/>
                  </a:moveTo>
                  <a:lnTo>
                    <a:pt x="17" y="614"/>
                  </a:lnTo>
                  <a:lnTo>
                    <a:pt x="55" y="614"/>
                  </a:lnTo>
                  <a:lnTo>
                    <a:pt x="55" y="580"/>
                  </a:lnTo>
                  <a:lnTo>
                    <a:pt x="17" y="580"/>
                  </a:lnTo>
                  <a:close/>
                  <a:moveTo>
                    <a:pt x="73" y="519"/>
                  </a:moveTo>
                  <a:lnTo>
                    <a:pt x="73" y="553"/>
                  </a:lnTo>
                  <a:lnTo>
                    <a:pt x="110" y="553"/>
                  </a:lnTo>
                  <a:lnTo>
                    <a:pt x="110" y="519"/>
                  </a:lnTo>
                  <a:lnTo>
                    <a:pt x="73" y="519"/>
                  </a:lnTo>
                  <a:close/>
                  <a:moveTo>
                    <a:pt x="17" y="519"/>
                  </a:moveTo>
                  <a:lnTo>
                    <a:pt x="17" y="553"/>
                  </a:lnTo>
                  <a:lnTo>
                    <a:pt x="55" y="553"/>
                  </a:lnTo>
                  <a:lnTo>
                    <a:pt x="55" y="519"/>
                  </a:lnTo>
                  <a:lnTo>
                    <a:pt x="17" y="519"/>
                  </a:lnTo>
                  <a:close/>
                  <a:moveTo>
                    <a:pt x="73" y="459"/>
                  </a:moveTo>
                  <a:lnTo>
                    <a:pt x="73" y="493"/>
                  </a:lnTo>
                  <a:lnTo>
                    <a:pt x="110" y="493"/>
                  </a:lnTo>
                  <a:lnTo>
                    <a:pt x="110" y="459"/>
                  </a:lnTo>
                  <a:lnTo>
                    <a:pt x="73" y="459"/>
                  </a:lnTo>
                  <a:close/>
                  <a:moveTo>
                    <a:pt x="17" y="459"/>
                  </a:moveTo>
                  <a:lnTo>
                    <a:pt x="17" y="493"/>
                  </a:lnTo>
                  <a:lnTo>
                    <a:pt x="55" y="493"/>
                  </a:lnTo>
                  <a:lnTo>
                    <a:pt x="55" y="459"/>
                  </a:lnTo>
                  <a:lnTo>
                    <a:pt x="17" y="459"/>
                  </a:lnTo>
                  <a:close/>
                  <a:moveTo>
                    <a:pt x="73" y="397"/>
                  </a:moveTo>
                  <a:lnTo>
                    <a:pt x="73" y="431"/>
                  </a:lnTo>
                  <a:lnTo>
                    <a:pt x="110" y="431"/>
                  </a:lnTo>
                  <a:lnTo>
                    <a:pt x="110" y="397"/>
                  </a:lnTo>
                  <a:lnTo>
                    <a:pt x="73" y="397"/>
                  </a:lnTo>
                  <a:close/>
                  <a:moveTo>
                    <a:pt x="17" y="397"/>
                  </a:moveTo>
                  <a:lnTo>
                    <a:pt x="17" y="431"/>
                  </a:lnTo>
                  <a:lnTo>
                    <a:pt x="55" y="431"/>
                  </a:lnTo>
                  <a:lnTo>
                    <a:pt x="55" y="397"/>
                  </a:lnTo>
                  <a:lnTo>
                    <a:pt x="17" y="397"/>
                  </a:lnTo>
                  <a:close/>
                  <a:moveTo>
                    <a:pt x="73" y="335"/>
                  </a:moveTo>
                  <a:lnTo>
                    <a:pt x="73" y="370"/>
                  </a:lnTo>
                  <a:lnTo>
                    <a:pt x="110" y="370"/>
                  </a:lnTo>
                  <a:lnTo>
                    <a:pt x="110" y="335"/>
                  </a:lnTo>
                  <a:lnTo>
                    <a:pt x="73" y="335"/>
                  </a:lnTo>
                  <a:close/>
                  <a:moveTo>
                    <a:pt x="17" y="335"/>
                  </a:moveTo>
                  <a:lnTo>
                    <a:pt x="17" y="370"/>
                  </a:lnTo>
                  <a:lnTo>
                    <a:pt x="55" y="370"/>
                  </a:lnTo>
                  <a:lnTo>
                    <a:pt x="55" y="335"/>
                  </a:lnTo>
                  <a:lnTo>
                    <a:pt x="17" y="335"/>
                  </a:lnTo>
                  <a:close/>
                  <a:moveTo>
                    <a:pt x="73" y="275"/>
                  </a:moveTo>
                  <a:lnTo>
                    <a:pt x="73" y="309"/>
                  </a:lnTo>
                  <a:lnTo>
                    <a:pt x="110" y="309"/>
                  </a:lnTo>
                  <a:lnTo>
                    <a:pt x="110" y="275"/>
                  </a:lnTo>
                  <a:lnTo>
                    <a:pt x="73" y="275"/>
                  </a:lnTo>
                  <a:close/>
                  <a:moveTo>
                    <a:pt x="17" y="275"/>
                  </a:moveTo>
                  <a:lnTo>
                    <a:pt x="17" y="309"/>
                  </a:lnTo>
                  <a:lnTo>
                    <a:pt x="55" y="309"/>
                  </a:lnTo>
                  <a:lnTo>
                    <a:pt x="55" y="275"/>
                  </a:lnTo>
                  <a:lnTo>
                    <a:pt x="17" y="275"/>
                  </a:lnTo>
                  <a:close/>
                  <a:moveTo>
                    <a:pt x="73" y="214"/>
                  </a:moveTo>
                  <a:lnTo>
                    <a:pt x="73" y="248"/>
                  </a:lnTo>
                  <a:lnTo>
                    <a:pt x="110" y="248"/>
                  </a:lnTo>
                  <a:lnTo>
                    <a:pt x="110" y="214"/>
                  </a:lnTo>
                  <a:lnTo>
                    <a:pt x="73" y="214"/>
                  </a:lnTo>
                  <a:close/>
                  <a:moveTo>
                    <a:pt x="17" y="214"/>
                  </a:moveTo>
                  <a:lnTo>
                    <a:pt x="17" y="248"/>
                  </a:lnTo>
                  <a:lnTo>
                    <a:pt x="55" y="248"/>
                  </a:lnTo>
                  <a:lnTo>
                    <a:pt x="55" y="214"/>
                  </a:lnTo>
                  <a:lnTo>
                    <a:pt x="17" y="214"/>
                  </a:lnTo>
                  <a:close/>
                  <a:moveTo>
                    <a:pt x="73" y="154"/>
                  </a:moveTo>
                  <a:lnTo>
                    <a:pt x="73" y="186"/>
                  </a:lnTo>
                  <a:lnTo>
                    <a:pt x="110" y="186"/>
                  </a:lnTo>
                  <a:lnTo>
                    <a:pt x="110" y="154"/>
                  </a:lnTo>
                  <a:lnTo>
                    <a:pt x="73" y="154"/>
                  </a:lnTo>
                  <a:close/>
                  <a:moveTo>
                    <a:pt x="17" y="154"/>
                  </a:moveTo>
                  <a:lnTo>
                    <a:pt x="17" y="186"/>
                  </a:lnTo>
                  <a:lnTo>
                    <a:pt x="55" y="186"/>
                  </a:lnTo>
                  <a:lnTo>
                    <a:pt x="55" y="154"/>
                  </a:lnTo>
                  <a:lnTo>
                    <a:pt x="17" y="154"/>
                  </a:lnTo>
                  <a:close/>
                  <a:moveTo>
                    <a:pt x="128" y="0"/>
                  </a:moveTo>
                  <a:lnTo>
                    <a:pt x="128" y="629"/>
                  </a:lnTo>
                  <a:lnTo>
                    <a:pt x="0" y="630"/>
                  </a:lnTo>
                  <a:lnTo>
                    <a:pt x="0" y="11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>
            <a:xfrm>
              <a:off x="5136356" y="2863453"/>
              <a:ext cx="152400" cy="671512"/>
            </a:xfrm>
            <a:custGeom>
              <a:avLst/>
              <a:gdLst>
                <a:gd name="T0" fmla="*/ 73 w 128"/>
                <a:gd name="T1" fmla="*/ 548 h 564"/>
                <a:gd name="T2" fmla="*/ 110 w 128"/>
                <a:gd name="T3" fmla="*/ 514 h 564"/>
                <a:gd name="T4" fmla="*/ 17 w 128"/>
                <a:gd name="T5" fmla="*/ 514 h 564"/>
                <a:gd name="T6" fmla="*/ 55 w 128"/>
                <a:gd name="T7" fmla="*/ 548 h 564"/>
                <a:gd name="T8" fmla="*/ 17 w 128"/>
                <a:gd name="T9" fmla="*/ 514 h 564"/>
                <a:gd name="T10" fmla="*/ 73 w 128"/>
                <a:gd name="T11" fmla="*/ 487 h 564"/>
                <a:gd name="T12" fmla="*/ 110 w 128"/>
                <a:gd name="T13" fmla="*/ 453 h 564"/>
                <a:gd name="T14" fmla="*/ 17 w 128"/>
                <a:gd name="T15" fmla="*/ 453 h 564"/>
                <a:gd name="T16" fmla="*/ 55 w 128"/>
                <a:gd name="T17" fmla="*/ 487 h 564"/>
                <a:gd name="T18" fmla="*/ 17 w 128"/>
                <a:gd name="T19" fmla="*/ 453 h 564"/>
                <a:gd name="T20" fmla="*/ 73 w 128"/>
                <a:gd name="T21" fmla="*/ 427 h 564"/>
                <a:gd name="T22" fmla="*/ 110 w 128"/>
                <a:gd name="T23" fmla="*/ 393 h 564"/>
                <a:gd name="T24" fmla="*/ 17 w 128"/>
                <a:gd name="T25" fmla="*/ 393 h 564"/>
                <a:gd name="T26" fmla="*/ 55 w 128"/>
                <a:gd name="T27" fmla="*/ 427 h 564"/>
                <a:gd name="T28" fmla="*/ 17 w 128"/>
                <a:gd name="T29" fmla="*/ 393 h 564"/>
                <a:gd name="T30" fmla="*/ 73 w 128"/>
                <a:gd name="T31" fmla="*/ 365 h 564"/>
                <a:gd name="T32" fmla="*/ 110 w 128"/>
                <a:gd name="T33" fmla="*/ 331 h 564"/>
                <a:gd name="T34" fmla="*/ 17 w 128"/>
                <a:gd name="T35" fmla="*/ 331 h 564"/>
                <a:gd name="T36" fmla="*/ 55 w 128"/>
                <a:gd name="T37" fmla="*/ 365 h 564"/>
                <a:gd name="T38" fmla="*/ 17 w 128"/>
                <a:gd name="T39" fmla="*/ 331 h 564"/>
                <a:gd name="T40" fmla="*/ 73 w 128"/>
                <a:gd name="T41" fmla="*/ 304 h 564"/>
                <a:gd name="T42" fmla="*/ 110 w 128"/>
                <a:gd name="T43" fmla="*/ 269 h 564"/>
                <a:gd name="T44" fmla="*/ 17 w 128"/>
                <a:gd name="T45" fmla="*/ 269 h 564"/>
                <a:gd name="T46" fmla="*/ 55 w 128"/>
                <a:gd name="T47" fmla="*/ 304 h 564"/>
                <a:gd name="T48" fmla="*/ 17 w 128"/>
                <a:gd name="T49" fmla="*/ 269 h 564"/>
                <a:gd name="T50" fmla="*/ 73 w 128"/>
                <a:gd name="T51" fmla="*/ 243 h 564"/>
                <a:gd name="T52" fmla="*/ 110 w 128"/>
                <a:gd name="T53" fmla="*/ 209 h 564"/>
                <a:gd name="T54" fmla="*/ 17 w 128"/>
                <a:gd name="T55" fmla="*/ 209 h 564"/>
                <a:gd name="T56" fmla="*/ 55 w 128"/>
                <a:gd name="T57" fmla="*/ 243 h 564"/>
                <a:gd name="T58" fmla="*/ 17 w 128"/>
                <a:gd name="T59" fmla="*/ 209 h 564"/>
                <a:gd name="T60" fmla="*/ 73 w 128"/>
                <a:gd name="T61" fmla="*/ 182 h 564"/>
                <a:gd name="T62" fmla="*/ 110 w 128"/>
                <a:gd name="T63" fmla="*/ 148 h 564"/>
                <a:gd name="T64" fmla="*/ 17 w 128"/>
                <a:gd name="T65" fmla="*/ 148 h 564"/>
                <a:gd name="T66" fmla="*/ 55 w 128"/>
                <a:gd name="T67" fmla="*/ 182 h 564"/>
                <a:gd name="T68" fmla="*/ 17 w 128"/>
                <a:gd name="T69" fmla="*/ 148 h 564"/>
                <a:gd name="T70" fmla="*/ 128 w 128"/>
                <a:gd name="T71" fmla="*/ 563 h 564"/>
                <a:gd name="T72" fmla="*/ 0 w 128"/>
                <a:gd name="T73" fmla="*/ 119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564">
                  <a:moveTo>
                    <a:pt x="73" y="514"/>
                  </a:moveTo>
                  <a:lnTo>
                    <a:pt x="73" y="548"/>
                  </a:lnTo>
                  <a:lnTo>
                    <a:pt x="110" y="548"/>
                  </a:lnTo>
                  <a:lnTo>
                    <a:pt x="110" y="514"/>
                  </a:lnTo>
                  <a:lnTo>
                    <a:pt x="73" y="514"/>
                  </a:lnTo>
                  <a:close/>
                  <a:moveTo>
                    <a:pt x="17" y="514"/>
                  </a:moveTo>
                  <a:lnTo>
                    <a:pt x="17" y="548"/>
                  </a:lnTo>
                  <a:lnTo>
                    <a:pt x="55" y="548"/>
                  </a:lnTo>
                  <a:lnTo>
                    <a:pt x="55" y="514"/>
                  </a:lnTo>
                  <a:lnTo>
                    <a:pt x="17" y="514"/>
                  </a:lnTo>
                  <a:close/>
                  <a:moveTo>
                    <a:pt x="73" y="453"/>
                  </a:moveTo>
                  <a:lnTo>
                    <a:pt x="73" y="487"/>
                  </a:lnTo>
                  <a:lnTo>
                    <a:pt x="110" y="487"/>
                  </a:lnTo>
                  <a:lnTo>
                    <a:pt x="110" y="453"/>
                  </a:lnTo>
                  <a:lnTo>
                    <a:pt x="73" y="453"/>
                  </a:lnTo>
                  <a:close/>
                  <a:moveTo>
                    <a:pt x="17" y="453"/>
                  </a:moveTo>
                  <a:lnTo>
                    <a:pt x="17" y="487"/>
                  </a:lnTo>
                  <a:lnTo>
                    <a:pt x="55" y="487"/>
                  </a:lnTo>
                  <a:lnTo>
                    <a:pt x="55" y="453"/>
                  </a:lnTo>
                  <a:lnTo>
                    <a:pt x="17" y="453"/>
                  </a:lnTo>
                  <a:close/>
                  <a:moveTo>
                    <a:pt x="73" y="393"/>
                  </a:moveTo>
                  <a:lnTo>
                    <a:pt x="73" y="427"/>
                  </a:lnTo>
                  <a:lnTo>
                    <a:pt x="110" y="427"/>
                  </a:lnTo>
                  <a:lnTo>
                    <a:pt x="110" y="393"/>
                  </a:lnTo>
                  <a:lnTo>
                    <a:pt x="73" y="393"/>
                  </a:lnTo>
                  <a:close/>
                  <a:moveTo>
                    <a:pt x="17" y="393"/>
                  </a:moveTo>
                  <a:lnTo>
                    <a:pt x="17" y="427"/>
                  </a:lnTo>
                  <a:lnTo>
                    <a:pt x="55" y="427"/>
                  </a:lnTo>
                  <a:lnTo>
                    <a:pt x="55" y="393"/>
                  </a:lnTo>
                  <a:lnTo>
                    <a:pt x="17" y="393"/>
                  </a:lnTo>
                  <a:close/>
                  <a:moveTo>
                    <a:pt x="73" y="331"/>
                  </a:moveTo>
                  <a:lnTo>
                    <a:pt x="73" y="365"/>
                  </a:lnTo>
                  <a:lnTo>
                    <a:pt x="110" y="365"/>
                  </a:lnTo>
                  <a:lnTo>
                    <a:pt x="110" y="331"/>
                  </a:lnTo>
                  <a:lnTo>
                    <a:pt x="73" y="331"/>
                  </a:lnTo>
                  <a:close/>
                  <a:moveTo>
                    <a:pt x="17" y="331"/>
                  </a:moveTo>
                  <a:lnTo>
                    <a:pt x="17" y="365"/>
                  </a:lnTo>
                  <a:lnTo>
                    <a:pt x="55" y="365"/>
                  </a:lnTo>
                  <a:lnTo>
                    <a:pt x="55" y="331"/>
                  </a:lnTo>
                  <a:lnTo>
                    <a:pt x="17" y="331"/>
                  </a:lnTo>
                  <a:close/>
                  <a:moveTo>
                    <a:pt x="73" y="269"/>
                  </a:moveTo>
                  <a:lnTo>
                    <a:pt x="73" y="304"/>
                  </a:lnTo>
                  <a:lnTo>
                    <a:pt x="110" y="304"/>
                  </a:lnTo>
                  <a:lnTo>
                    <a:pt x="110" y="269"/>
                  </a:lnTo>
                  <a:lnTo>
                    <a:pt x="73" y="269"/>
                  </a:lnTo>
                  <a:close/>
                  <a:moveTo>
                    <a:pt x="17" y="269"/>
                  </a:moveTo>
                  <a:lnTo>
                    <a:pt x="17" y="304"/>
                  </a:lnTo>
                  <a:lnTo>
                    <a:pt x="55" y="304"/>
                  </a:lnTo>
                  <a:lnTo>
                    <a:pt x="55" y="269"/>
                  </a:lnTo>
                  <a:lnTo>
                    <a:pt x="17" y="269"/>
                  </a:lnTo>
                  <a:close/>
                  <a:moveTo>
                    <a:pt x="73" y="209"/>
                  </a:moveTo>
                  <a:lnTo>
                    <a:pt x="73" y="243"/>
                  </a:lnTo>
                  <a:lnTo>
                    <a:pt x="110" y="243"/>
                  </a:lnTo>
                  <a:lnTo>
                    <a:pt x="110" y="209"/>
                  </a:lnTo>
                  <a:lnTo>
                    <a:pt x="73" y="209"/>
                  </a:lnTo>
                  <a:close/>
                  <a:moveTo>
                    <a:pt x="17" y="209"/>
                  </a:moveTo>
                  <a:lnTo>
                    <a:pt x="17" y="243"/>
                  </a:lnTo>
                  <a:lnTo>
                    <a:pt x="55" y="243"/>
                  </a:lnTo>
                  <a:lnTo>
                    <a:pt x="55" y="209"/>
                  </a:lnTo>
                  <a:lnTo>
                    <a:pt x="17" y="209"/>
                  </a:lnTo>
                  <a:close/>
                  <a:moveTo>
                    <a:pt x="73" y="148"/>
                  </a:moveTo>
                  <a:lnTo>
                    <a:pt x="73" y="182"/>
                  </a:lnTo>
                  <a:lnTo>
                    <a:pt x="110" y="182"/>
                  </a:lnTo>
                  <a:lnTo>
                    <a:pt x="110" y="148"/>
                  </a:lnTo>
                  <a:lnTo>
                    <a:pt x="73" y="148"/>
                  </a:lnTo>
                  <a:close/>
                  <a:moveTo>
                    <a:pt x="17" y="148"/>
                  </a:moveTo>
                  <a:lnTo>
                    <a:pt x="17" y="182"/>
                  </a:lnTo>
                  <a:lnTo>
                    <a:pt x="55" y="182"/>
                  </a:lnTo>
                  <a:lnTo>
                    <a:pt x="55" y="148"/>
                  </a:lnTo>
                  <a:lnTo>
                    <a:pt x="17" y="148"/>
                  </a:lnTo>
                  <a:close/>
                  <a:moveTo>
                    <a:pt x="128" y="0"/>
                  </a:moveTo>
                  <a:lnTo>
                    <a:pt x="128" y="563"/>
                  </a:lnTo>
                  <a:lnTo>
                    <a:pt x="0" y="564"/>
                  </a:lnTo>
                  <a:lnTo>
                    <a:pt x="0" y="11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>
            <a:xfrm>
              <a:off x="5619750" y="2863453"/>
              <a:ext cx="152400" cy="671512"/>
            </a:xfrm>
            <a:custGeom>
              <a:avLst/>
              <a:gdLst>
                <a:gd name="T0" fmla="*/ 73 w 128"/>
                <a:gd name="T1" fmla="*/ 548 h 564"/>
                <a:gd name="T2" fmla="*/ 110 w 128"/>
                <a:gd name="T3" fmla="*/ 514 h 564"/>
                <a:gd name="T4" fmla="*/ 17 w 128"/>
                <a:gd name="T5" fmla="*/ 514 h 564"/>
                <a:gd name="T6" fmla="*/ 55 w 128"/>
                <a:gd name="T7" fmla="*/ 548 h 564"/>
                <a:gd name="T8" fmla="*/ 17 w 128"/>
                <a:gd name="T9" fmla="*/ 514 h 564"/>
                <a:gd name="T10" fmla="*/ 73 w 128"/>
                <a:gd name="T11" fmla="*/ 487 h 564"/>
                <a:gd name="T12" fmla="*/ 110 w 128"/>
                <a:gd name="T13" fmla="*/ 453 h 564"/>
                <a:gd name="T14" fmla="*/ 17 w 128"/>
                <a:gd name="T15" fmla="*/ 453 h 564"/>
                <a:gd name="T16" fmla="*/ 55 w 128"/>
                <a:gd name="T17" fmla="*/ 487 h 564"/>
                <a:gd name="T18" fmla="*/ 17 w 128"/>
                <a:gd name="T19" fmla="*/ 453 h 564"/>
                <a:gd name="T20" fmla="*/ 73 w 128"/>
                <a:gd name="T21" fmla="*/ 427 h 564"/>
                <a:gd name="T22" fmla="*/ 110 w 128"/>
                <a:gd name="T23" fmla="*/ 393 h 564"/>
                <a:gd name="T24" fmla="*/ 17 w 128"/>
                <a:gd name="T25" fmla="*/ 393 h 564"/>
                <a:gd name="T26" fmla="*/ 55 w 128"/>
                <a:gd name="T27" fmla="*/ 427 h 564"/>
                <a:gd name="T28" fmla="*/ 17 w 128"/>
                <a:gd name="T29" fmla="*/ 393 h 564"/>
                <a:gd name="T30" fmla="*/ 73 w 128"/>
                <a:gd name="T31" fmla="*/ 365 h 564"/>
                <a:gd name="T32" fmla="*/ 110 w 128"/>
                <a:gd name="T33" fmla="*/ 331 h 564"/>
                <a:gd name="T34" fmla="*/ 17 w 128"/>
                <a:gd name="T35" fmla="*/ 331 h 564"/>
                <a:gd name="T36" fmla="*/ 55 w 128"/>
                <a:gd name="T37" fmla="*/ 365 h 564"/>
                <a:gd name="T38" fmla="*/ 17 w 128"/>
                <a:gd name="T39" fmla="*/ 331 h 564"/>
                <a:gd name="T40" fmla="*/ 73 w 128"/>
                <a:gd name="T41" fmla="*/ 304 h 564"/>
                <a:gd name="T42" fmla="*/ 110 w 128"/>
                <a:gd name="T43" fmla="*/ 269 h 564"/>
                <a:gd name="T44" fmla="*/ 17 w 128"/>
                <a:gd name="T45" fmla="*/ 269 h 564"/>
                <a:gd name="T46" fmla="*/ 55 w 128"/>
                <a:gd name="T47" fmla="*/ 304 h 564"/>
                <a:gd name="T48" fmla="*/ 17 w 128"/>
                <a:gd name="T49" fmla="*/ 269 h 564"/>
                <a:gd name="T50" fmla="*/ 73 w 128"/>
                <a:gd name="T51" fmla="*/ 243 h 564"/>
                <a:gd name="T52" fmla="*/ 110 w 128"/>
                <a:gd name="T53" fmla="*/ 209 h 564"/>
                <a:gd name="T54" fmla="*/ 17 w 128"/>
                <a:gd name="T55" fmla="*/ 209 h 564"/>
                <a:gd name="T56" fmla="*/ 55 w 128"/>
                <a:gd name="T57" fmla="*/ 243 h 564"/>
                <a:gd name="T58" fmla="*/ 17 w 128"/>
                <a:gd name="T59" fmla="*/ 209 h 564"/>
                <a:gd name="T60" fmla="*/ 73 w 128"/>
                <a:gd name="T61" fmla="*/ 182 h 564"/>
                <a:gd name="T62" fmla="*/ 110 w 128"/>
                <a:gd name="T63" fmla="*/ 148 h 564"/>
                <a:gd name="T64" fmla="*/ 17 w 128"/>
                <a:gd name="T65" fmla="*/ 148 h 564"/>
                <a:gd name="T66" fmla="*/ 55 w 128"/>
                <a:gd name="T67" fmla="*/ 182 h 564"/>
                <a:gd name="T68" fmla="*/ 17 w 128"/>
                <a:gd name="T69" fmla="*/ 148 h 564"/>
                <a:gd name="T70" fmla="*/ 128 w 128"/>
                <a:gd name="T71" fmla="*/ 563 h 564"/>
                <a:gd name="T72" fmla="*/ 0 w 128"/>
                <a:gd name="T73" fmla="*/ 119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564">
                  <a:moveTo>
                    <a:pt x="73" y="514"/>
                  </a:moveTo>
                  <a:lnTo>
                    <a:pt x="73" y="548"/>
                  </a:lnTo>
                  <a:lnTo>
                    <a:pt x="110" y="548"/>
                  </a:lnTo>
                  <a:lnTo>
                    <a:pt x="110" y="514"/>
                  </a:lnTo>
                  <a:lnTo>
                    <a:pt x="73" y="514"/>
                  </a:lnTo>
                  <a:close/>
                  <a:moveTo>
                    <a:pt x="17" y="514"/>
                  </a:moveTo>
                  <a:lnTo>
                    <a:pt x="17" y="548"/>
                  </a:lnTo>
                  <a:lnTo>
                    <a:pt x="55" y="548"/>
                  </a:lnTo>
                  <a:lnTo>
                    <a:pt x="55" y="514"/>
                  </a:lnTo>
                  <a:lnTo>
                    <a:pt x="17" y="514"/>
                  </a:lnTo>
                  <a:close/>
                  <a:moveTo>
                    <a:pt x="73" y="453"/>
                  </a:moveTo>
                  <a:lnTo>
                    <a:pt x="73" y="487"/>
                  </a:lnTo>
                  <a:lnTo>
                    <a:pt x="110" y="487"/>
                  </a:lnTo>
                  <a:lnTo>
                    <a:pt x="110" y="453"/>
                  </a:lnTo>
                  <a:lnTo>
                    <a:pt x="73" y="453"/>
                  </a:lnTo>
                  <a:close/>
                  <a:moveTo>
                    <a:pt x="17" y="453"/>
                  </a:moveTo>
                  <a:lnTo>
                    <a:pt x="17" y="487"/>
                  </a:lnTo>
                  <a:lnTo>
                    <a:pt x="55" y="487"/>
                  </a:lnTo>
                  <a:lnTo>
                    <a:pt x="55" y="453"/>
                  </a:lnTo>
                  <a:lnTo>
                    <a:pt x="17" y="453"/>
                  </a:lnTo>
                  <a:close/>
                  <a:moveTo>
                    <a:pt x="73" y="393"/>
                  </a:moveTo>
                  <a:lnTo>
                    <a:pt x="73" y="427"/>
                  </a:lnTo>
                  <a:lnTo>
                    <a:pt x="110" y="427"/>
                  </a:lnTo>
                  <a:lnTo>
                    <a:pt x="110" y="393"/>
                  </a:lnTo>
                  <a:lnTo>
                    <a:pt x="73" y="393"/>
                  </a:lnTo>
                  <a:close/>
                  <a:moveTo>
                    <a:pt x="17" y="393"/>
                  </a:moveTo>
                  <a:lnTo>
                    <a:pt x="17" y="427"/>
                  </a:lnTo>
                  <a:lnTo>
                    <a:pt x="55" y="427"/>
                  </a:lnTo>
                  <a:lnTo>
                    <a:pt x="55" y="393"/>
                  </a:lnTo>
                  <a:lnTo>
                    <a:pt x="17" y="393"/>
                  </a:lnTo>
                  <a:close/>
                  <a:moveTo>
                    <a:pt x="73" y="331"/>
                  </a:moveTo>
                  <a:lnTo>
                    <a:pt x="73" y="365"/>
                  </a:lnTo>
                  <a:lnTo>
                    <a:pt x="110" y="365"/>
                  </a:lnTo>
                  <a:lnTo>
                    <a:pt x="110" y="331"/>
                  </a:lnTo>
                  <a:lnTo>
                    <a:pt x="73" y="331"/>
                  </a:lnTo>
                  <a:close/>
                  <a:moveTo>
                    <a:pt x="17" y="331"/>
                  </a:moveTo>
                  <a:lnTo>
                    <a:pt x="17" y="365"/>
                  </a:lnTo>
                  <a:lnTo>
                    <a:pt x="55" y="365"/>
                  </a:lnTo>
                  <a:lnTo>
                    <a:pt x="55" y="331"/>
                  </a:lnTo>
                  <a:lnTo>
                    <a:pt x="17" y="331"/>
                  </a:lnTo>
                  <a:close/>
                  <a:moveTo>
                    <a:pt x="73" y="269"/>
                  </a:moveTo>
                  <a:lnTo>
                    <a:pt x="73" y="304"/>
                  </a:lnTo>
                  <a:lnTo>
                    <a:pt x="110" y="304"/>
                  </a:lnTo>
                  <a:lnTo>
                    <a:pt x="110" y="269"/>
                  </a:lnTo>
                  <a:lnTo>
                    <a:pt x="73" y="269"/>
                  </a:lnTo>
                  <a:close/>
                  <a:moveTo>
                    <a:pt x="17" y="269"/>
                  </a:moveTo>
                  <a:lnTo>
                    <a:pt x="17" y="304"/>
                  </a:lnTo>
                  <a:lnTo>
                    <a:pt x="55" y="304"/>
                  </a:lnTo>
                  <a:lnTo>
                    <a:pt x="55" y="269"/>
                  </a:lnTo>
                  <a:lnTo>
                    <a:pt x="17" y="269"/>
                  </a:lnTo>
                  <a:close/>
                  <a:moveTo>
                    <a:pt x="73" y="209"/>
                  </a:moveTo>
                  <a:lnTo>
                    <a:pt x="73" y="243"/>
                  </a:lnTo>
                  <a:lnTo>
                    <a:pt x="110" y="243"/>
                  </a:lnTo>
                  <a:lnTo>
                    <a:pt x="110" y="209"/>
                  </a:lnTo>
                  <a:lnTo>
                    <a:pt x="73" y="209"/>
                  </a:lnTo>
                  <a:close/>
                  <a:moveTo>
                    <a:pt x="17" y="209"/>
                  </a:moveTo>
                  <a:lnTo>
                    <a:pt x="17" y="243"/>
                  </a:lnTo>
                  <a:lnTo>
                    <a:pt x="55" y="243"/>
                  </a:lnTo>
                  <a:lnTo>
                    <a:pt x="55" y="209"/>
                  </a:lnTo>
                  <a:lnTo>
                    <a:pt x="17" y="209"/>
                  </a:lnTo>
                  <a:close/>
                  <a:moveTo>
                    <a:pt x="73" y="148"/>
                  </a:moveTo>
                  <a:lnTo>
                    <a:pt x="73" y="182"/>
                  </a:lnTo>
                  <a:lnTo>
                    <a:pt x="110" y="182"/>
                  </a:lnTo>
                  <a:lnTo>
                    <a:pt x="110" y="148"/>
                  </a:lnTo>
                  <a:lnTo>
                    <a:pt x="73" y="148"/>
                  </a:lnTo>
                  <a:close/>
                  <a:moveTo>
                    <a:pt x="17" y="148"/>
                  </a:moveTo>
                  <a:lnTo>
                    <a:pt x="17" y="182"/>
                  </a:lnTo>
                  <a:lnTo>
                    <a:pt x="55" y="182"/>
                  </a:lnTo>
                  <a:lnTo>
                    <a:pt x="55" y="148"/>
                  </a:lnTo>
                  <a:lnTo>
                    <a:pt x="17" y="148"/>
                  </a:lnTo>
                  <a:close/>
                  <a:moveTo>
                    <a:pt x="128" y="0"/>
                  </a:moveTo>
                  <a:lnTo>
                    <a:pt x="128" y="563"/>
                  </a:lnTo>
                  <a:lnTo>
                    <a:pt x="0" y="564"/>
                  </a:lnTo>
                  <a:lnTo>
                    <a:pt x="0" y="11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483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 rot="21579214">
            <a:off x="7451674" y="1351524"/>
            <a:ext cx="862012" cy="922733"/>
            <a:chOff x="5136356" y="2784872"/>
            <a:chExt cx="635794" cy="750093"/>
          </a:xfrm>
        </p:grpSpPr>
        <p:sp>
          <p:nvSpPr>
            <p:cNvPr id="51" name="Freeform 46"/>
            <p:cNvSpPr>
              <a:spLocks noEditPoints="1"/>
            </p:cNvSpPr>
            <p:nvPr/>
          </p:nvSpPr>
          <p:spPr>
            <a:xfrm>
              <a:off x="5378053" y="2784872"/>
              <a:ext cx="152400" cy="750093"/>
            </a:xfrm>
            <a:custGeom>
              <a:avLst/>
              <a:gdLst>
                <a:gd name="T0" fmla="*/ 73 w 128"/>
                <a:gd name="T1" fmla="*/ 614 h 630"/>
                <a:gd name="T2" fmla="*/ 110 w 128"/>
                <a:gd name="T3" fmla="*/ 580 h 630"/>
                <a:gd name="T4" fmla="*/ 17 w 128"/>
                <a:gd name="T5" fmla="*/ 580 h 630"/>
                <a:gd name="T6" fmla="*/ 55 w 128"/>
                <a:gd name="T7" fmla="*/ 614 h 630"/>
                <a:gd name="T8" fmla="*/ 17 w 128"/>
                <a:gd name="T9" fmla="*/ 580 h 630"/>
                <a:gd name="T10" fmla="*/ 73 w 128"/>
                <a:gd name="T11" fmla="*/ 553 h 630"/>
                <a:gd name="T12" fmla="*/ 110 w 128"/>
                <a:gd name="T13" fmla="*/ 519 h 630"/>
                <a:gd name="T14" fmla="*/ 17 w 128"/>
                <a:gd name="T15" fmla="*/ 519 h 630"/>
                <a:gd name="T16" fmla="*/ 55 w 128"/>
                <a:gd name="T17" fmla="*/ 553 h 630"/>
                <a:gd name="T18" fmla="*/ 17 w 128"/>
                <a:gd name="T19" fmla="*/ 519 h 630"/>
                <a:gd name="T20" fmla="*/ 73 w 128"/>
                <a:gd name="T21" fmla="*/ 493 h 630"/>
                <a:gd name="T22" fmla="*/ 110 w 128"/>
                <a:gd name="T23" fmla="*/ 459 h 630"/>
                <a:gd name="T24" fmla="*/ 17 w 128"/>
                <a:gd name="T25" fmla="*/ 459 h 630"/>
                <a:gd name="T26" fmla="*/ 55 w 128"/>
                <a:gd name="T27" fmla="*/ 493 h 630"/>
                <a:gd name="T28" fmla="*/ 17 w 128"/>
                <a:gd name="T29" fmla="*/ 459 h 630"/>
                <a:gd name="T30" fmla="*/ 73 w 128"/>
                <a:gd name="T31" fmla="*/ 431 h 630"/>
                <a:gd name="T32" fmla="*/ 110 w 128"/>
                <a:gd name="T33" fmla="*/ 397 h 630"/>
                <a:gd name="T34" fmla="*/ 17 w 128"/>
                <a:gd name="T35" fmla="*/ 397 h 630"/>
                <a:gd name="T36" fmla="*/ 55 w 128"/>
                <a:gd name="T37" fmla="*/ 431 h 630"/>
                <a:gd name="T38" fmla="*/ 17 w 128"/>
                <a:gd name="T39" fmla="*/ 397 h 630"/>
                <a:gd name="T40" fmla="*/ 73 w 128"/>
                <a:gd name="T41" fmla="*/ 370 h 630"/>
                <a:gd name="T42" fmla="*/ 110 w 128"/>
                <a:gd name="T43" fmla="*/ 335 h 630"/>
                <a:gd name="T44" fmla="*/ 17 w 128"/>
                <a:gd name="T45" fmla="*/ 335 h 630"/>
                <a:gd name="T46" fmla="*/ 55 w 128"/>
                <a:gd name="T47" fmla="*/ 370 h 630"/>
                <a:gd name="T48" fmla="*/ 17 w 128"/>
                <a:gd name="T49" fmla="*/ 335 h 630"/>
                <a:gd name="T50" fmla="*/ 73 w 128"/>
                <a:gd name="T51" fmla="*/ 309 h 630"/>
                <a:gd name="T52" fmla="*/ 110 w 128"/>
                <a:gd name="T53" fmla="*/ 275 h 630"/>
                <a:gd name="T54" fmla="*/ 17 w 128"/>
                <a:gd name="T55" fmla="*/ 275 h 630"/>
                <a:gd name="T56" fmla="*/ 55 w 128"/>
                <a:gd name="T57" fmla="*/ 309 h 630"/>
                <a:gd name="T58" fmla="*/ 17 w 128"/>
                <a:gd name="T59" fmla="*/ 275 h 630"/>
                <a:gd name="T60" fmla="*/ 73 w 128"/>
                <a:gd name="T61" fmla="*/ 248 h 630"/>
                <a:gd name="T62" fmla="*/ 110 w 128"/>
                <a:gd name="T63" fmla="*/ 214 h 630"/>
                <a:gd name="T64" fmla="*/ 17 w 128"/>
                <a:gd name="T65" fmla="*/ 214 h 630"/>
                <a:gd name="T66" fmla="*/ 55 w 128"/>
                <a:gd name="T67" fmla="*/ 248 h 630"/>
                <a:gd name="T68" fmla="*/ 17 w 128"/>
                <a:gd name="T69" fmla="*/ 214 h 630"/>
                <a:gd name="T70" fmla="*/ 73 w 128"/>
                <a:gd name="T71" fmla="*/ 186 h 630"/>
                <a:gd name="T72" fmla="*/ 110 w 128"/>
                <a:gd name="T73" fmla="*/ 154 h 630"/>
                <a:gd name="T74" fmla="*/ 17 w 128"/>
                <a:gd name="T75" fmla="*/ 154 h 630"/>
                <a:gd name="T76" fmla="*/ 55 w 128"/>
                <a:gd name="T77" fmla="*/ 186 h 630"/>
                <a:gd name="T78" fmla="*/ 17 w 128"/>
                <a:gd name="T79" fmla="*/ 154 h 630"/>
                <a:gd name="T80" fmla="*/ 128 w 128"/>
                <a:gd name="T81" fmla="*/ 629 h 630"/>
                <a:gd name="T82" fmla="*/ 0 w 128"/>
                <a:gd name="T83" fmla="*/ 11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630">
                  <a:moveTo>
                    <a:pt x="73" y="580"/>
                  </a:moveTo>
                  <a:lnTo>
                    <a:pt x="73" y="614"/>
                  </a:lnTo>
                  <a:lnTo>
                    <a:pt x="110" y="614"/>
                  </a:lnTo>
                  <a:lnTo>
                    <a:pt x="110" y="580"/>
                  </a:lnTo>
                  <a:lnTo>
                    <a:pt x="73" y="580"/>
                  </a:lnTo>
                  <a:close/>
                  <a:moveTo>
                    <a:pt x="17" y="580"/>
                  </a:moveTo>
                  <a:lnTo>
                    <a:pt x="17" y="614"/>
                  </a:lnTo>
                  <a:lnTo>
                    <a:pt x="55" y="614"/>
                  </a:lnTo>
                  <a:lnTo>
                    <a:pt x="55" y="580"/>
                  </a:lnTo>
                  <a:lnTo>
                    <a:pt x="17" y="580"/>
                  </a:lnTo>
                  <a:close/>
                  <a:moveTo>
                    <a:pt x="73" y="519"/>
                  </a:moveTo>
                  <a:lnTo>
                    <a:pt x="73" y="553"/>
                  </a:lnTo>
                  <a:lnTo>
                    <a:pt x="110" y="553"/>
                  </a:lnTo>
                  <a:lnTo>
                    <a:pt x="110" y="519"/>
                  </a:lnTo>
                  <a:lnTo>
                    <a:pt x="73" y="519"/>
                  </a:lnTo>
                  <a:close/>
                  <a:moveTo>
                    <a:pt x="17" y="519"/>
                  </a:moveTo>
                  <a:lnTo>
                    <a:pt x="17" y="553"/>
                  </a:lnTo>
                  <a:lnTo>
                    <a:pt x="55" y="553"/>
                  </a:lnTo>
                  <a:lnTo>
                    <a:pt x="55" y="519"/>
                  </a:lnTo>
                  <a:lnTo>
                    <a:pt x="17" y="519"/>
                  </a:lnTo>
                  <a:close/>
                  <a:moveTo>
                    <a:pt x="73" y="459"/>
                  </a:moveTo>
                  <a:lnTo>
                    <a:pt x="73" y="493"/>
                  </a:lnTo>
                  <a:lnTo>
                    <a:pt x="110" y="493"/>
                  </a:lnTo>
                  <a:lnTo>
                    <a:pt x="110" y="459"/>
                  </a:lnTo>
                  <a:lnTo>
                    <a:pt x="73" y="459"/>
                  </a:lnTo>
                  <a:close/>
                  <a:moveTo>
                    <a:pt x="17" y="459"/>
                  </a:moveTo>
                  <a:lnTo>
                    <a:pt x="17" y="493"/>
                  </a:lnTo>
                  <a:lnTo>
                    <a:pt x="55" y="493"/>
                  </a:lnTo>
                  <a:lnTo>
                    <a:pt x="55" y="459"/>
                  </a:lnTo>
                  <a:lnTo>
                    <a:pt x="17" y="459"/>
                  </a:lnTo>
                  <a:close/>
                  <a:moveTo>
                    <a:pt x="73" y="397"/>
                  </a:moveTo>
                  <a:lnTo>
                    <a:pt x="73" y="431"/>
                  </a:lnTo>
                  <a:lnTo>
                    <a:pt x="110" y="431"/>
                  </a:lnTo>
                  <a:lnTo>
                    <a:pt x="110" y="397"/>
                  </a:lnTo>
                  <a:lnTo>
                    <a:pt x="73" y="397"/>
                  </a:lnTo>
                  <a:close/>
                  <a:moveTo>
                    <a:pt x="17" y="397"/>
                  </a:moveTo>
                  <a:lnTo>
                    <a:pt x="17" y="431"/>
                  </a:lnTo>
                  <a:lnTo>
                    <a:pt x="55" y="431"/>
                  </a:lnTo>
                  <a:lnTo>
                    <a:pt x="55" y="397"/>
                  </a:lnTo>
                  <a:lnTo>
                    <a:pt x="17" y="397"/>
                  </a:lnTo>
                  <a:close/>
                  <a:moveTo>
                    <a:pt x="73" y="335"/>
                  </a:moveTo>
                  <a:lnTo>
                    <a:pt x="73" y="370"/>
                  </a:lnTo>
                  <a:lnTo>
                    <a:pt x="110" y="370"/>
                  </a:lnTo>
                  <a:lnTo>
                    <a:pt x="110" y="335"/>
                  </a:lnTo>
                  <a:lnTo>
                    <a:pt x="73" y="335"/>
                  </a:lnTo>
                  <a:close/>
                  <a:moveTo>
                    <a:pt x="17" y="335"/>
                  </a:moveTo>
                  <a:lnTo>
                    <a:pt x="17" y="370"/>
                  </a:lnTo>
                  <a:lnTo>
                    <a:pt x="55" y="370"/>
                  </a:lnTo>
                  <a:lnTo>
                    <a:pt x="55" y="335"/>
                  </a:lnTo>
                  <a:lnTo>
                    <a:pt x="17" y="335"/>
                  </a:lnTo>
                  <a:close/>
                  <a:moveTo>
                    <a:pt x="73" y="275"/>
                  </a:moveTo>
                  <a:lnTo>
                    <a:pt x="73" y="309"/>
                  </a:lnTo>
                  <a:lnTo>
                    <a:pt x="110" y="309"/>
                  </a:lnTo>
                  <a:lnTo>
                    <a:pt x="110" y="275"/>
                  </a:lnTo>
                  <a:lnTo>
                    <a:pt x="73" y="275"/>
                  </a:lnTo>
                  <a:close/>
                  <a:moveTo>
                    <a:pt x="17" y="275"/>
                  </a:moveTo>
                  <a:lnTo>
                    <a:pt x="17" y="309"/>
                  </a:lnTo>
                  <a:lnTo>
                    <a:pt x="55" y="309"/>
                  </a:lnTo>
                  <a:lnTo>
                    <a:pt x="55" y="275"/>
                  </a:lnTo>
                  <a:lnTo>
                    <a:pt x="17" y="275"/>
                  </a:lnTo>
                  <a:close/>
                  <a:moveTo>
                    <a:pt x="73" y="214"/>
                  </a:moveTo>
                  <a:lnTo>
                    <a:pt x="73" y="248"/>
                  </a:lnTo>
                  <a:lnTo>
                    <a:pt x="110" y="248"/>
                  </a:lnTo>
                  <a:lnTo>
                    <a:pt x="110" y="214"/>
                  </a:lnTo>
                  <a:lnTo>
                    <a:pt x="73" y="214"/>
                  </a:lnTo>
                  <a:close/>
                  <a:moveTo>
                    <a:pt x="17" y="214"/>
                  </a:moveTo>
                  <a:lnTo>
                    <a:pt x="17" y="248"/>
                  </a:lnTo>
                  <a:lnTo>
                    <a:pt x="55" y="248"/>
                  </a:lnTo>
                  <a:lnTo>
                    <a:pt x="55" y="214"/>
                  </a:lnTo>
                  <a:lnTo>
                    <a:pt x="17" y="214"/>
                  </a:lnTo>
                  <a:close/>
                  <a:moveTo>
                    <a:pt x="73" y="154"/>
                  </a:moveTo>
                  <a:lnTo>
                    <a:pt x="73" y="186"/>
                  </a:lnTo>
                  <a:lnTo>
                    <a:pt x="110" y="186"/>
                  </a:lnTo>
                  <a:lnTo>
                    <a:pt x="110" y="154"/>
                  </a:lnTo>
                  <a:lnTo>
                    <a:pt x="73" y="154"/>
                  </a:lnTo>
                  <a:close/>
                  <a:moveTo>
                    <a:pt x="17" y="154"/>
                  </a:moveTo>
                  <a:lnTo>
                    <a:pt x="17" y="186"/>
                  </a:lnTo>
                  <a:lnTo>
                    <a:pt x="55" y="186"/>
                  </a:lnTo>
                  <a:lnTo>
                    <a:pt x="55" y="154"/>
                  </a:lnTo>
                  <a:lnTo>
                    <a:pt x="17" y="154"/>
                  </a:lnTo>
                  <a:close/>
                  <a:moveTo>
                    <a:pt x="128" y="0"/>
                  </a:moveTo>
                  <a:lnTo>
                    <a:pt x="128" y="629"/>
                  </a:lnTo>
                  <a:lnTo>
                    <a:pt x="0" y="630"/>
                  </a:lnTo>
                  <a:lnTo>
                    <a:pt x="0" y="11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2" name="Freeform 47"/>
            <p:cNvSpPr>
              <a:spLocks noEditPoints="1"/>
            </p:cNvSpPr>
            <p:nvPr/>
          </p:nvSpPr>
          <p:spPr>
            <a:xfrm>
              <a:off x="5136356" y="2863453"/>
              <a:ext cx="152400" cy="671512"/>
            </a:xfrm>
            <a:custGeom>
              <a:avLst/>
              <a:gdLst>
                <a:gd name="T0" fmla="*/ 73 w 128"/>
                <a:gd name="T1" fmla="*/ 548 h 564"/>
                <a:gd name="T2" fmla="*/ 110 w 128"/>
                <a:gd name="T3" fmla="*/ 514 h 564"/>
                <a:gd name="T4" fmla="*/ 17 w 128"/>
                <a:gd name="T5" fmla="*/ 514 h 564"/>
                <a:gd name="T6" fmla="*/ 55 w 128"/>
                <a:gd name="T7" fmla="*/ 548 h 564"/>
                <a:gd name="T8" fmla="*/ 17 w 128"/>
                <a:gd name="T9" fmla="*/ 514 h 564"/>
                <a:gd name="T10" fmla="*/ 73 w 128"/>
                <a:gd name="T11" fmla="*/ 487 h 564"/>
                <a:gd name="T12" fmla="*/ 110 w 128"/>
                <a:gd name="T13" fmla="*/ 453 h 564"/>
                <a:gd name="T14" fmla="*/ 17 w 128"/>
                <a:gd name="T15" fmla="*/ 453 h 564"/>
                <a:gd name="T16" fmla="*/ 55 w 128"/>
                <a:gd name="T17" fmla="*/ 487 h 564"/>
                <a:gd name="T18" fmla="*/ 17 w 128"/>
                <a:gd name="T19" fmla="*/ 453 h 564"/>
                <a:gd name="T20" fmla="*/ 73 w 128"/>
                <a:gd name="T21" fmla="*/ 427 h 564"/>
                <a:gd name="T22" fmla="*/ 110 w 128"/>
                <a:gd name="T23" fmla="*/ 393 h 564"/>
                <a:gd name="T24" fmla="*/ 17 w 128"/>
                <a:gd name="T25" fmla="*/ 393 h 564"/>
                <a:gd name="T26" fmla="*/ 55 w 128"/>
                <a:gd name="T27" fmla="*/ 427 h 564"/>
                <a:gd name="T28" fmla="*/ 17 w 128"/>
                <a:gd name="T29" fmla="*/ 393 h 564"/>
                <a:gd name="T30" fmla="*/ 73 w 128"/>
                <a:gd name="T31" fmla="*/ 365 h 564"/>
                <a:gd name="T32" fmla="*/ 110 w 128"/>
                <a:gd name="T33" fmla="*/ 331 h 564"/>
                <a:gd name="T34" fmla="*/ 17 w 128"/>
                <a:gd name="T35" fmla="*/ 331 h 564"/>
                <a:gd name="T36" fmla="*/ 55 w 128"/>
                <a:gd name="T37" fmla="*/ 365 h 564"/>
                <a:gd name="T38" fmla="*/ 17 w 128"/>
                <a:gd name="T39" fmla="*/ 331 h 564"/>
                <a:gd name="T40" fmla="*/ 73 w 128"/>
                <a:gd name="T41" fmla="*/ 304 h 564"/>
                <a:gd name="T42" fmla="*/ 110 w 128"/>
                <a:gd name="T43" fmla="*/ 269 h 564"/>
                <a:gd name="T44" fmla="*/ 17 w 128"/>
                <a:gd name="T45" fmla="*/ 269 h 564"/>
                <a:gd name="T46" fmla="*/ 55 w 128"/>
                <a:gd name="T47" fmla="*/ 304 h 564"/>
                <a:gd name="T48" fmla="*/ 17 w 128"/>
                <a:gd name="T49" fmla="*/ 269 h 564"/>
                <a:gd name="T50" fmla="*/ 73 w 128"/>
                <a:gd name="T51" fmla="*/ 243 h 564"/>
                <a:gd name="T52" fmla="*/ 110 w 128"/>
                <a:gd name="T53" fmla="*/ 209 h 564"/>
                <a:gd name="T54" fmla="*/ 17 w 128"/>
                <a:gd name="T55" fmla="*/ 209 h 564"/>
                <a:gd name="T56" fmla="*/ 55 w 128"/>
                <a:gd name="T57" fmla="*/ 243 h 564"/>
                <a:gd name="T58" fmla="*/ 17 w 128"/>
                <a:gd name="T59" fmla="*/ 209 h 564"/>
                <a:gd name="T60" fmla="*/ 73 w 128"/>
                <a:gd name="T61" fmla="*/ 182 h 564"/>
                <a:gd name="T62" fmla="*/ 110 w 128"/>
                <a:gd name="T63" fmla="*/ 148 h 564"/>
                <a:gd name="T64" fmla="*/ 17 w 128"/>
                <a:gd name="T65" fmla="*/ 148 h 564"/>
                <a:gd name="T66" fmla="*/ 55 w 128"/>
                <a:gd name="T67" fmla="*/ 182 h 564"/>
                <a:gd name="T68" fmla="*/ 17 w 128"/>
                <a:gd name="T69" fmla="*/ 148 h 564"/>
                <a:gd name="T70" fmla="*/ 128 w 128"/>
                <a:gd name="T71" fmla="*/ 563 h 564"/>
                <a:gd name="T72" fmla="*/ 0 w 128"/>
                <a:gd name="T73" fmla="*/ 119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564">
                  <a:moveTo>
                    <a:pt x="73" y="514"/>
                  </a:moveTo>
                  <a:lnTo>
                    <a:pt x="73" y="548"/>
                  </a:lnTo>
                  <a:lnTo>
                    <a:pt x="110" y="548"/>
                  </a:lnTo>
                  <a:lnTo>
                    <a:pt x="110" y="514"/>
                  </a:lnTo>
                  <a:lnTo>
                    <a:pt x="73" y="514"/>
                  </a:lnTo>
                  <a:close/>
                  <a:moveTo>
                    <a:pt x="17" y="514"/>
                  </a:moveTo>
                  <a:lnTo>
                    <a:pt x="17" y="548"/>
                  </a:lnTo>
                  <a:lnTo>
                    <a:pt x="55" y="548"/>
                  </a:lnTo>
                  <a:lnTo>
                    <a:pt x="55" y="514"/>
                  </a:lnTo>
                  <a:lnTo>
                    <a:pt x="17" y="514"/>
                  </a:lnTo>
                  <a:close/>
                  <a:moveTo>
                    <a:pt x="73" y="453"/>
                  </a:moveTo>
                  <a:lnTo>
                    <a:pt x="73" y="487"/>
                  </a:lnTo>
                  <a:lnTo>
                    <a:pt x="110" y="487"/>
                  </a:lnTo>
                  <a:lnTo>
                    <a:pt x="110" y="453"/>
                  </a:lnTo>
                  <a:lnTo>
                    <a:pt x="73" y="453"/>
                  </a:lnTo>
                  <a:close/>
                  <a:moveTo>
                    <a:pt x="17" y="453"/>
                  </a:moveTo>
                  <a:lnTo>
                    <a:pt x="17" y="487"/>
                  </a:lnTo>
                  <a:lnTo>
                    <a:pt x="55" y="487"/>
                  </a:lnTo>
                  <a:lnTo>
                    <a:pt x="55" y="453"/>
                  </a:lnTo>
                  <a:lnTo>
                    <a:pt x="17" y="453"/>
                  </a:lnTo>
                  <a:close/>
                  <a:moveTo>
                    <a:pt x="73" y="393"/>
                  </a:moveTo>
                  <a:lnTo>
                    <a:pt x="73" y="427"/>
                  </a:lnTo>
                  <a:lnTo>
                    <a:pt x="110" y="427"/>
                  </a:lnTo>
                  <a:lnTo>
                    <a:pt x="110" y="393"/>
                  </a:lnTo>
                  <a:lnTo>
                    <a:pt x="73" y="393"/>
                  </a:lnTo>
                  <a:close/>
                  <a:moveTo>
                    <a:pt x="17" y="393"/>
                  </a:moveTo>
                  <a:lnTo>
                    <a:pt x="17" y="427"/>
                  </a:lnTo>
                  <a:lnTo>
                    <a:pt x="55" y="427"/>
                  </a:lnTo>
                  <a:lnTo>
                    <a:pt x="55" y="393"/>
                  </a:lnTo>
                  <a:lnTo>
                    <a:pt x="17" y="393"/>
                  </a:lnTo>
                  <a:close/>
                  <a:moveTo>
                    <a:pt x="73" y="331"/>
                  </a:moveTo>
                  <a:lnTo>
                    <a:pt x="73" y="365"/>
                  </a:lnTo>
                  <a:lnTo>
                    <a:pt x="110" y="365"/>
                  </a:lnTo>
                  <a:lnTo>
                    <a:pt x="110" y="331"/>
                  </a:lnTo>
                  <a:lnTo>
                    <a:pt x="73" y="331"/>
                  </a:lnTo>
                  <a:close/>
                  <a:moveTo>
                    <a:pt x="17" y="331"/>
                  </a:moveTo>
                  <a:lnTo>
                    <a:pt x="17" y="365"/>
                  </a:lnTo>
                  <a:lnTo>
                    <a:pt x="55" y="365"/>
                  </a:lnTo>
                  <a:lnTo>
                    <a:pt x="55" y="331"/>
                  </a:lnTo>
                  <a:lnTo>
                    <a:pt x="17" y="331"/>
                  </a:lnTo>
                  <a:close/>
                  <a:moveTo>
                    <a:pt x="73" y="269"/>
                  </a:moveTo>
                  <a:lnTo>
                    <a:pt x="73" y="304"/>
                  </a:lnTo>
                  <a:lnTo>
                    <a:pt x="110" y="304"/>
                  </a:lnTo>
                  <a:lnTo>
                    <a:pt x="110" y="269"/>
                  </a:lnTo>
                  <a:lnTo>
                    <a:pt x="73" y="269"/>
                  </a:lnTo>
                  <a:close/>
                  <a:moveTo>
                    <a:pt x="17" y="269"/>
                  </a:moveTo>
                  <a:lnTo>
                    <a:pt x="17" y="304"/>
                  </a:lnTo>
                  <a:lnTo>
                    <a:pt x="55" y="304"/>
                  </a:lnTo>
                  <a:lnTo>
                    <a:pt x="55" y="269"/>
                  </a:lnTo>
                  <a:lnTo>
                    <a:pt x="17" y="269"/>
                  </a:lnTo>
                  <a:close/>
                  <a:moveTo>
                    <a:pt x="73" y="209"/>
                  </a:moveTo>
                  <a:lnTo>
                    <a:pt x="73" y="243"/>
                  </a:lnTo>
                  <a:lnTo>
                    <a:pt x="110" y="243"/>
                  </a:lnTo>
                  <a:lnTo>
                    <a:pt x="110" y="209"/>
                  </a:lnTo>
                  <a:lnTo>
                    <a:pt x="73" y="209"/>
                  </a:lnTo>
                  <a:close/>
                  <a:moveTo>
                    <a:pt x="17" y="209"/>
                  </a:moveTo>
                  <a:lnTo>
                    <a:pt x="17" y="243"/>
                  </a:lnTo>
                  <a:lnTo>
                    <a:pt x="55" y="243"/>
                  </a:lnTo>
                  <a:lnTo>
                    <a:pt x="55" y="209"/>
                  </a:lnTo>
                  <a:lnTo>
                    <a:pt x="17" y="209"/>
                  </a:lnTo>
                  <a:close/>
                  <a:moveTo>
                    <a:pt x="73" y="148"/>
                  </a:moveTo>
                  <a:lnTo>
                    <a:pt x="73" y="182"/>
                  </a:lnTo>
                  <a:lnTo>
                    <a:pt x="110" y="182"/>
                  </a:lnTo>
                  <a:lnTo>
                    <a:pt x="110" y="148"/>
                  </a:lnTo>
                  <a:lnTo>
                    <a:pt x="73" y="148"/>
                  </a:lnTo>
                  <a:close/>
                  <a:moveTo>
                    <a:pt x="17" y="148"/>
                  </a:moveTo>
                  <a:lnTo>
                    <a:pt x="17" y="182"/>
                  </a:lnTo>
                  <a:lnTo>
                    <a:pt x="55" y="182"/>
                  </a:lnTo>
                  <a:lnTo>
                    <a:pt x="55" y="148"/>
                  </a:lnTo>
                  <a:lnTo>
                    <a:pt x="17" y="148"/>
                  </a:lnTo>
                  <a:close/>
                  <a:moveTo>
                    <a:pt x="128" y="0"/>
                  </a:moveTo>
                  <a:lnTo>
                    <a:pt x="128" y="563"/>
                  </a:lnTo>
                  <a:lnTo>
                    <a:pt x="0" y="564"/>
                  </a:lnTo>
                  <a:lnTo>
                    <a:pt x="0" y="11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Freeform 48"/>
            <p:cNvSpPr>
              <a:spLocks noEditPoints="1"/>
            </p:cNvSpPr>
            <p:nvPr/>
          </p:nvSpPr>
          <p:spPr>
            <a:xfrm>
              <a:off x="5619750" y="2863453"/>
              <a:ext cx="152400" cy="671512"/>
            </a:xfrm>
            <a:custGeom>
              <a:avLst/>
              <a:gdLst>
                <a:gd name="T0" fmla="*/ 73 w 128"/>
                <a:gd name="T1" fmla="*/ 548 h 564"/>
                <a:gd name="T2" fmla="*/ 110 w 128"/>
                <a:gd name="T3" fmla="*/ 514 h 564"/>
                <a:gd name="T4" fmla="*/ 17 w 128"/>
                <a:gd name="T5" fmla="*/ 514 h 564"/>
                <a:gd name="T6" fmla="*/ 55 w 128"/>
                <a:gd name="T7" fmla="*/ 548 h 564"/>
                <a:gd name="T8" fmla="*/ 17 w 128"/>
                <a:gd name="T9" fmla="*/ 514 h 564"/>
                <a:gd name="T10" fmla="*/ 73 w 128"/>
                <a:gd name="T11" fmla="*/ 487 h 564"/>
                <a:gd name="T12" fmla="*/ 110 w 128"/>
                <a:gd name="T13" fmla="*/ 453 h 564"/>
                <a:gd name="T14" fmla="*/ 17 w 128"/>
                <a:gd name="T15" fmla="*/ 453 h 564"/>
                <a:gd name="T16" fmla="*/ 55 w 128"/>
                <a:gd name="T17" fmla="*/ 487 h 564"/>
                <a:gd name="T18" fmla="*/ 17 w 128"/>
                <a:gd name="T19" fmla="*/ 453 h 564"/>
                <a:gd name="T20" fmla="*/ 73 w 128"/>
                <a:gd name="T21" fmla="*/ 427 h 564"/>
                <a:gd name="T22" fmla="*/ 110 w 128"/>
                <a:gd name="T23" fmla="*/ 393 h 564"/>
                <a:gd name="T24" fmla="*/ 17 w 128"/>
                <a:gd name="T25" fmla="*/ 393 h 564"/>
                <a:gd name="T26" fmla="*/ 55 w 128"/>
                <a:gd name="T27" fmla="*/ 427 h 564"/>
                <a:gd name="T28" fmla="*/ 17 w 128"/>
                <a:gd name="T29" fmla="*/ 393 h 564"/>
                <a:gd name="T30" fmla="*/ 73 w 128"/>
                <a:gd name="T31" fmla="*/ 365 h 564"/>
                <a:gd name="T32" fmla="*/ 110 w 128"/>
                <a:gd name="T33" fmla="*/ 331 h 564"/>
                <a:gd name="T34" fmla="*/ 17 w 128"/>
                <a:gd name="T35" fmla="*/ 331 h 564"/>
                <a:gd name="T36" fmla="*/ 55 w 128"/>
                <a:gd name="T37" fmla="*/ 365 h 564"/>
                <a:gd name="T38" fmla="*/ 17 w 128"/>
                <a:gd name="T39" fmla="*/ 331 h 564"/>
                <a:gd name="T40" fmla="*/ 73 w 128"/>
                <a:gd name="T41" fmla="*/ 304 h 564"/>
                <a:gd name="T42" fmla="*/ 110 w 128"/>
                <a:gd name="T43" fmla="*/ 269 h 564"/>
                <a:gd name="T44" fmla="*/ 17 w 128"/>
                <a:gd name="T45" fmla="*/ 269 h 564"/>
                <a:gd name="T46" fmla="*/ 55 w 128"/>
                <a:gd name="T47" fmla="*/ 304 h 564"/>
                <a:gd name="T48" fmla="*/ 17 w 128"/>
                <a:gd name="T49" fmla="*/ 269 h 564"/>
                <a:gd name="T50" fmla="*/ 73 w 128"/>
                <a:gd name="T51" fmla="*/ 243 h 564"/>
                <a:gd name="T52" fmla="*/ 110 w 128"/>
                <a:gd name="T53" fmla="*/ 209 h 564"/>
                <a:gd name="T54" fmla="*/ 17 w 128"/>
                <a:gd name="T55" fmla="*/ 209 h 564"/>
                <a:gd name="T56" fmla="*/ 55 w 128"/>
                <a:gd name="T57" fmla="*/ 243 h 564"/>
                <a:gd name="T58" fmla="*/ 17 w 128"/>
                <a:gd name="T59" fmla="*/ 209 h 564"/>
                <a:gd name="T60" fmla="*/ 73 w 128"/>
                <a:gd name="T61" fmla="*/ 182 h 564"/>
                <a:gd name="T62" fmla="*/ 110 w 128"/>
                <a:gd name="T63" fmla="*/ 148 h 564"/>
                <a:gd name="T64" fmla="*/ 17 w 128"/>
                <a:gd name="T65" fmla="*/ 148 h 564"/>
                <a:gd name="T66" fmla="*/ 55 w 128"/>
                <a:gd name="T67" fmla="*/ 182 h 564"/>
                <a:gd name="T68" fmla="*/ 17 w 128"/>
                <a:gd name="T69" fmla="*/ 148 h 564"/>
                <a:gd name="T70" fmla="*/ 128 w 128"/>
                <a:gd name="T71" fmla="*/ 563 h 564"/>
                <a:gd name="T72" fmla="*/ 0 w 128"/>
                <a:gd name="T73" fmla="*/ 119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564">
                  <a:moveTo>
                    <a:pt x="73" y="514"/>
                  </a:moveTo>
                  <a:lnTo>
                    <a:pt x="73" y="548"/>
                  </a:lnTo>
                  <a:lnTo>
                    <a:pt x="110" y="548"/>
                  </a:lnTo>
                  <a:lnTo>
                    <a:pt x="110" y="514"/>
                  </a:lnTo>
                  <a:lnTo>
                    <a:pt x="73" y="514"/>
                  </a:lnTo>
                  <a:close/>
                  <a:moveTo>
                    <a:pt x="17" y="514"/>
                  </a:moveTo>
                  <a:lnTo>
                    <a:pt x="17" y="548"/>
                  </a:lnTo>
                  <a:lnTo>
                    <a:pt x="55" y="548"/>
                  </a:lnTo>
                  <a:lnTo>
                    <a:pt x="55" y="514"/>
                  </a:lnTo>
                  <a:lnTo>
                    <a:pt x="17" y="514"/>
                  </a:lnTo>
                  <a:close/>
                  <a:moveTo>
                    <a:pt x="73" y="453"/>
                  </a:moveTo>
                  <a:lnTo>
                    <a:pt x="73" y="487"/>
                  </a:lnTo>
                  <a:lnTo>
                    <a:pt x="110" y="487"/>
                  </a:lnTo>
                  <a:lnTo>
                    <a:pt x="110" y="453"/>
                  </a:lnTo>
                  <a:lnTo>
                    <a:pt x="73" y="453"/>
                  </a:lnTo>
                  <a:close/>
                  <a:moveTo>
                    <a:pt x="17" y="453"/>
                  </a:moveTo>
                  <a:lnTo>
                    <a:pt x="17" y="487"/>
                  </a:lnTo>
                  <a:lnTo>
                    <a:pt x="55" y="487"/>
                  </a:lnTo>
                  <a:lnTo>
                    <a:pt x="55" y="453"/>
                  </a:lnTo>
                  <a:lnTo>
                    <a:pt x="17" y="453"/>
                  </a:lnTo>
                  <a:close/>
                  <a:moveTo>
                    <a:pt x="73" y="393"/>
                  </a:moveTo>
                  <a:lnTo>
                    <a:pt x="73" y="427"/>
                  </a:lnTo>
                  <a:lnTo>
                    <a:pt x="110" y="427"/>
                  </a:lnTo>
                  <a:lnTo>
                    <a:pt x="110" y="393"/>
                  </a:lnTo>
                  <a:lnTo>
                    <a:pt x="73" y="393"/>
                  </a:lnTo>
                  <a:close/>
                  <a:moveTo>
                    <a:pt x="17" y="393"/>
                  </a:moveTo>
                  <a:lnTo>
                    <a:pt x="17" y="427"/>
                  </a:lnTo>
                  <a:lnTo>
                    <a:pt x="55" y="427"/>
                  </a:lnTo>
                  <a:lnTo>
                    <a:pt x="55" y="393"/>
                  </a:lnTo>
                  <a:lnTo>
                    <a:pt x="17" y="393"/>
                  </a:lnTo>
                  <a:close/>
                  <a:moveTo>
                    <a:pt x="73" y="331"/>
                  </a:moveTo>
                  <a:lnTo>
                    <a:pt x="73" y="365"/>
                  </a:lnTo>
                  <a:lnTo>
                    <a:pt x="110" y="365"/>
                  </a:lnTo>
                  <a:lnTo>
                    <a:pt x="110" y="331"/>
                  </a:lnTo>
                  <a:lnTo>
                    <a:pt x="73" y="331"/>
                  </a:lnTo>
                  <a:close/>
                  <a:moveTo>
                    <a:pt x="17" y="331"/>
                  </a:moveTo>
                  <a:lnTo>
                    <a:pt x="17" y="365"/>
                  </a:lnTo>
                  <a:lnTo>
                    <a:pt x="55" y="365"/>
                  </a:lnTo>
                  <a:lnTo>
                    <a:pt x="55" y="331"/>
                  </a:lnTo>
                  <a:lnTo>
                    <a:pt x="17" y="331"/>
                  </a:lnTo>
                  <a:close/>
                  <a:moveTo>
                    <a:pt x="73" y="269"/>
                  </a:moveTo>
                  <a:lnTo>
                    <a:pt x="73" y="304"/>
                  </a:lnTo>
                  <a:lnTo>
                    <a:pt x="110" y="304"/>
                  </a:lnTo>
                  <a:lnTo>
                    <a:pt x="110" y="269"/>
                  </a:lnTo>
                  <a:lnTo>
                    <a:pt x="73" y="269"/>
                  </a:lnTo>
                  <a:close/>
                  <a:moveTo>
                    <a:pt x="17" y="269"/>
                  </a:moveTo>
                  <a:lnTo>
                    <a:pt x="17" y="304"/>
                  </a:lnTo>
                  <a:lnTo>
                    <a:pt x="55" y="304"/>
                  </a:lnTo>
                  <a:lnTo>
                    <a:pt x="55" y="269"/>
                  </a:lnTo>
                  <a:lnTo>
                    <a:pt x="17" y="269"/>
                  </a:lnTo>
                  <a:close/>
                  <a:moveTo>
                    <a:pt x="73" y="209"/>
                  </a:moveTo>
                  <a:lnTo>
                    <a:pt x="73" y="243"/>
                  </a:lnTo>
                  <a:lnTo>
                    <a:pt x="110" y="243"/>
                  </a:lnTo>
                  <a:lnTo>
                    <a:pt x="110" y="209"/>
                  </a:lnTo>
                  <a:lnTo>
                    <a:pt x="73" y="209"/>
                  </a:lnTo>
                  <a:close/>
                  <a:moveTo>
                    <a:pt x="17" y="209"/>
                  </a:moveTo>
                  <a:lnTo>
                    <a:pt x="17" y="243"/>
                  </a:lnTo>
                  <a:lnTo>
                    <a:pt x="55" y="243"/>
                  </a:lnTo>
                  <a:lnTo>
                    <a:pt x="55" y="209"/>
                  </a:lnTo>
                  <a:lnTo>
                    <a:pt x="17" y="209"/>
                  </a:lnTo>
                  <a:close/>
                  <a:moveTo>
                    <a:pt x="73" y="148"/>
                  </a:moveTo>
                  <a:lnTo>
                    <a:pt x="73" y="182"/>
                  </a:lnTo>
                  <a:lnTo>
                    <a:pt x="110" y="182"/>
                  </a:lnTo>
                  <a:lnTo>
                    <a:pt x="110" y="148"/>
                  </a:lnTo>
                  <a:lnTo>
                    <a:pt x="73" y="148"/>
                  </a:lnTo>
                  <a:close/>
                  <a:moveTo>
                    <a:pt x="17" y="148"/>
                  </a:moveTo>
                  <a:lnTo>
                    <a:pt x="17" y="182"/>
                  </a:lnTo>
                  <a:lnTo>
                    <a:pt x="55" y="182"/>
                  </a:lnTo>
                  <a:lnTo>
                    <a:pt x="55" y="148"/>
                  </a:lnTo>
                  <a:lnTo>
                    <a:pt x="17" y="148"/>
                  </a:lnTo>
                  <a:close/>
                  <a:moveTo>
                    <a:pt x="128" y="0"/>
                  </a:moveTo>
                  <a:lnTo>
                    <a:pt x="128" y="563"/>
                  </a:lnTo>
                  <a:lnTo>
                    <a:pt x="0" y="564"/>
                  </a:lnTo>
                  <a:lnTo>
                    <a:pt x="0" y="11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483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2276856"/>
            <a:ext cx="9144000" cy="2304288"/>
          </a:xfrm>
          <a:prstGeom prst="rect">
            <a:avLst/>
          </a:prstGeom>
          <a:solidFill>
            <a:srgbClr val="29C7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2303716" y="2926365"/>
            <a:ext cx="4536567" cy="1005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0" b="1">
                <a:solidFill>
                  <a:schemeClr val="lt1"/>
                </a:solidFill>
              </a:rPr>
              <a:t>소감 나눠요</a:t>
            </a:r>
            <a:r>
              <a:rPr lang="en-US" altLang="ko-KR" sz="6000" b="1">
                <a:solidFill>
                  <a:schemeClr val="lt1"/>
                </a:solidFill>
              </a:rPr>
              <a:t>!</a:t>
            </a:r>
          </a:p>
        </p:txBody>
      </p:sp>
      <p:grpSp>
        <p:nvGrpSpPr>
          <p:cNvPr id="54" name="그룹 277"/>
          <p:cNvGrpSpPr/>
          <p:nvPr/>
        </p:nvGrpSpPr>
        <p:grpSpPr>
          <a:xfrm rot="21554170">
            <a:off x="817371" y="1788838"/>
            <a:ext cx="670288" cy="482497"/>
            <a:chOff x="7959725" y="3098800"/>
            <a:chExt cx="712788" cy="479426"/>
          </a:xfrm>
        </p:grpSpPr>
        <p:sp>
          <p:nvSpPr>
            <p:cNvPr id="55" name="Freeform 113"/>
            <p:cNvSpPr>
              <a:spLocks noEditPoints="1"/>
            </p:cNvSpPr>
            <p:nvPr/>
          </p:nvSpPr>
          <p:spPr>
            <a:xfrm>
              <a:off x="7959725" y="3098800"/>
              <a:ext cx="712788" cy="398463"/>
            </a:xfrm>
            <a:custGeom>
              <a:avLst/>
              <a:gdLst>
                <a:gd name="T0" fmla="*/ 220 w 449"/>
                <a:gd name="T1" fmla="*/ 165 h 251"/>
                <a:gd name="T2" fmla="*/ 218 w 449"/>
                <a:gd name="T3" fmla="*/ 166 h 251"/>
                <a:gd name="T4" fmla="*/ 218 w 449"/>
                <a:gd name="T5" fmla="*/ 169 h 251"/>
                <a:gd name="T6" fmla="*/ 220 w 449"/>
                <a:gd name="T7" fmla="*/ 170 h 251"/>
                <a:gd name="T8" fmla="*/ 244 w 449"/>
                <a:gd name="T9" fmla="*/ 170 h 251"/>
                <a:gd name="T10" fmla="*/ 248 w 449"/>
                <a:gd name="T11" fmla="*/ 170 h 251"/>
                <a:gd name="T12" fmla="*/ 249 w 449"/>
                <a:gd name="T13" fmla="*/ 167 h 251"/>
                <a:gd name="T14" fmla="*/ 248 w 449"/>
                <a:gd name="T15" fmla="*/ 165 h 251"/>
                <a:gd name="T16" fmla="*/ 244 w 449"/>
                <a:gd name="T17" fmla="*/ 165 h 251"/>
                <a:gd name="T18" fmla="*/ 198 w 449"/>
                <a:gd name="T19" fmla="*/ 21 h 251"/>
                <a:gd name="T20" fmla="*/ 140 w 449"/>
                <a:gd name="T21" fmla="*/ 39 h 251"/>
                <a:gd name="T22" fmla="*/ 97 w 449"/>
                <a:gd name="T23" fmla="*/ 81 h 251"/>
                <a:gd name="T24" fmla="*/ 79 w 449"/>
                <a:gd name="T25" fmla="*/ 118 h 251"/>
                <a:gd name="T26" fmla="*/ 72 w 449"/>
                <a:gd name="T27" fmla="*/ 141 h 251"/>
                <a:gd name="T28" fmla="*/ 129 w 449"/>
                <a:gd name="T29" fmla="*/ 141 h 251"/>
                <a:gd name="T30" fmla="*/ 198 w 449"/>
                <a:gd name="T31" fmla="*/ 141 h 251"/>
                <a:gd name="T32" fmla="*/ 219 w 449"/>
                <a:gd name="T33" fmla="*/ 21 h 251"/>
                <a:gd name="T34" fmla="*/ 270 w 449"/>
                <a:gd name="T35" fmla="*/ 141 h 251"/>
                <a:gd name="T36" fmla="*/ 354 w 449"/>
                <a:gd name="T37" fmla="*/ 141 h 251"/>
                <a:gd name="T38" fmla="*/ 346 w 449"/>
                <a:gd name="T39" fmla="*/ 118 h 251"/>
                <a:gd name="T40" fmla="*/ 329 w 449"/>
                <a:gd name="T41" fmla="*/ 82 h 251"/>
                <a:gd name="T42" fmla="*/ 292 w 449"/>
                <a:gd name="T43" fmla="*/ 43 h 251"/>
                <a:gd name="T44" fmla="*/ 246 w 449"/>
                <a:gd name="T45" fmla="*/ 23 h 251"/>
                <a:gd name="T46" fmla="*/ 212 w 449"/>
                <a:gd name="T47" fmla="*/ 0 h 251"/>
                <a:gd name="T48" fmla="*/ 266 w 449"/>
                <a:gd name="T49" fmla="*/ 9 h 251"/>
                <a:gd name="T50" fmla="*/ 307 w 449"/>
                <a:gd name="T51" fmla="*/ 30 h 251"/>
                <a:gd name="T52" fmla="*/ 335 w 449"/>
                <a:gd name="T53" fmla="*/ 57 h 251"/>
                <a:gd name="T54" fmla="*/ 356 w 449"/>
                <a:gd name="T55" fmla="*/ 90 h 251"/>
                <a:gd name="T56" fmla="*/ 369 w 449"/>
                <a:gd name="T57" fmla="*/ 123 h 251"/>
                <a:gd name="T58" fmla="*/ 375 w 449"/>
                <a:gd name="T59" fmla="*/ 141 h 251"/>
                <a:gd name="T60" fmla="*/ 400 w 449"/>
                <a:gd name="T61" fmla="*/ 141 h 251"/>
                <a:gd name="T62" fmla="*/ 419 w 449"/>
                <a:gd name="T63" fmla="*/ 144 h 251"/>
                <a:gd name="T64" fmla="*/ 440 w 449"/>
                <a:gd name="T65" fmla="*/ 161 h 251"/>
                <a:gd name="T66" fmla="*/ 449 w 449"/>
                <a:gd name="T67" fmla="*/ 187 h 251"/>
                <a:gd name="T68" fmla="*/ 445 w 449"/>
                <a:gd name="T69" fmla="*/ 217 h 251"/>
                <a:gd name="T70" fmla="*/ 426 w 449"/>
                <a:gd name="T71" fmla="*/ 241 h 251"/>
                <a:gd name="T72" fmla="*/ 390 w 449"/>
                <a:gd name="T73" fmla="*/ 251 h 251"/>
                <a:gd name="T74" fmla="*/ 376 w 449"/>
                <a:gd name="T75" fmla="*/ 251 h 251"/>
                <a:gd name="T76" fmla="*/ 362 w 449"/>
                <a:gd name="T77" fmla="*/ 217 h 251"/>
                <a:gd name="T78" fmla="*/ 328 w 449"/>
                <a:gd name="T79" fmla="*/ 204 h 251"/>
                <a:gd name="T80" fmla="*/ 293 w 449"/>
                <a:gd name="T81" fmla="*/ 217 h 251"/>
                <a:gd name="T82" fmla="*/ 279 w 449"/>
                <a:gd name="T83" fmla="*/ 251 h 251"/>
                <a:gd name="T84" fmla="*/ 169 w 449"/>
                <a:gd name="T85" fmla="*/ 251 h 251"/>
                <a:gd name="T86" fmla="*/ 164 w 449"/>
                <a:gd name="T87" fmla="*/ 251 h 251"/>
                <a:gd name="T88" fmla="*/ 156 w 449"/>
                <a:gd name="T89" fmla="*/ 233 h 251"/>
                <a:gd name="T90" fmla="*/ 130 w 449"/>
                <a:gd name="T91" fmla="*/ 208 h 251"/>
                <a:gd name="T92" fmla="*/ 93 w 449"/>
                <a:gd name="T93" fmla="*/ 208 h 251"/>
                <a:gd name="T94" fmla="*/ 67 w 449"/>
                <a:gd name="T95" fmla="*/ 233 h 251"/>
                <a:gd name="T96" fmla="*/ 53 w 449"/>
                <a:gd name="T97" fmla="*/ 251 h 251"/>
                <a:gd name="T98" fmla="*/ 20 w 449"/>
                <a:gd name="T99" fmla="*/ 239 h 251"/>
                <a:gd name="T100" fmla="*/ 3 w 449"/>
                <a:gd name="T101" fmla="*/ 216 h 251"/>
                <a:gd name="T102" fmla="*/ 0 w 449"/>
                <a:gd name="T103" fmla="*/ 188 h 251"/>
                <a:gd name="T104" fmla="*/ 8 w 449"/>
                <a:gd name="T105" fmla="*/ 162 h 251"/>
                <a:gd name="T106" fmla="*/ 28 w 449"/>
                <a:gd name="T107" fmla="*/ 145 h 251"/>
                <a:gd name="T108" fmla="*/ 53 w 449"/>
                <a:gd name="T109" fmla="*/ 144 h 251"/>
                <a:gd name="T110" fmla="*/ 54 w 449"/>
                <a:gd name="T111" fmla="*/ 137 h 251"/>
                <a:gd name="T112" fmla="*/ 62 w 449"/>
                <a:gd name="T113" fmla="*/ 110 h 251"/>
                <a:gd name="T114" fmla="*/ 81 w 449"/>
                <a:gd name="T115" fmla="*/ 71 h 251"/>
                <a:gd name="T116" fmla="*/ 104 w 449"/>
                <a:gd name="T117" fmla="*/ 43 h 251"/>
                <a:gd name="T118" fmla="*/ 138 w 449"/>
                <a:gd name="T119" fmla="*/ 18 h 251"/>
                <a:gd name="T120" fmla="*/ 184 w 449"/>
                <a:gd name="T121" fmla="*/ 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9" h="251">
                  <a:moveTo>
                    <a:pt x="223" y="165"/>
                  </a:moveTo>
                  <a:lnTo>
                    <a:pt x="220" y="165"/>
                  </a:lnTo>
                  <a:lnTo>
                    <a:pt x="219" y="165"/>
                  </a:lnTo>
                  <a:lnTo>
                    <a:pt x="218" y="166"/>
                  </a:lnTo>
                  <a:lnTo>
                    <a:pt x="218" y="167"/>
                  </a:lnTo>
                  <a:lnTo>
                    <a:pt x="218" y="169"/>
                  </a:lnTo>
                  <a:lnTo>
                    <a:pt x="219" y="170"/>
                  </a:lnTo>
                  <a:lnTo>
                    <a:pt x="220" y="170"/>
                  </a:lnTo>
                  <a:lnTo>
                    <a:pt x="223" y="170"/>
                  </a:lnTo>
                  <a:lnTo>
                    <a:pt x="244" y="170"/>
                  </a:lnTo>
                  <a:lnTo>
                    <a:pt x="245" y="170"/>
                  </a:lnTo>
                  <a:lnTo>
                    <a:pt x="248" y="170"/>
                  </a:lnTo>
                  <a:lnTo>
                    <a:pt x="248" y="169"/>
                  </a:lnTo>
                  <a:lnTo>
                    <a:pt x="249" y="167"/>
                  </a:lnTo>
                  <a:lnTo>
                    <a:pt x="248" y="166"/>
                  </a:lnTo>
                  <a:lnTo>
                    <a:pt x="248" y="165"/>
                  </a:lnTo>
                  <a:lnTo>
                    <a:pt x="245" y="165"/>
                  </a:lnTo>
                  <a:lnTo>
                    <a:pt x="244" y="165"/>
                  </a:lnTo>
                  <a:lnTo>
                    <a:pt x="223" y="165"/>
                  </a:lnTo>
                  <a:close/>
                  <a:moveTo>
                    <a:pt x="198" y="21"/>
                  </a:moveTo>
                  <a:lnTo>
                    <a:pt x="167" y="26"/>
                  </a:lnTo>
                  <a:lnTo>
                    <a:pt x="140" y="39"/>
                  </a:lnTo>
                  <a:lnTo>
                    <a:pt x="117" y="56"/>
                  </a:lnTo>
                  <a:lnTo>
                    <a:pt x="97" y="81"/>
                  </a:lnTo>
                  <a:lnTo>
                    <a:pt x="87" y="101"/>
                  </a:lnTo>
                  <a:lnTo>
                    <a:pt x="79" y="118"/>
                  </a:lnTo>
                  <a:lnTo>
                    <a:pt x="75" y="132"/>
                  </a:lnTo>
                  <a:lnTo>
                    <a:pt x="72" y="141"/>
                  </a:lnTo>
                  <a:lnTo>
                    <a:pt x="97" y="141"/>
                  </a:lnTo>
                  <a:lnTo>
                    <a:pt x="129" y="141"/>
                  </a:lnTo>
                  <a:lnTo>
                    <a:pt x="161" y="141"/>
                  </a:lnTo>
                  <a:lnTo>
                    <a:pt x="198" y="141"/>
                  </a:lnTo>
                  <a:lnTo>
                    <a:pt x="198" y="21"/>
                  </a:lnTo>
                  <a:close/>
                  <a:moveTo>
                    <a:pt x="219" y="21"/>
                  </a:moveTo>
                  <a:lnTo>
                    <a:pt x="219" y="141"/>
                  </a:lnTo>
                  <a:lnTo>
                    <a:pt x="270" y="141"/>
                  </a:lnTo>
                  <a:lnTo>
                    <a:pt x="314" y="141"/>
                  </a:lnTo>
                  <a:lnTo>
                    <a:pt x="354" y="141"/>
                  </a:lnTo>
                  <a:lnTo>
                    <a:pt x="351" y="131"/>
                  </a:lnTo>
                  <a:lnTo>
                    <a:pt x="346" y="118"/>
                  </a:lnTo>
                  <a:lnTo>
                    <a:pt x="339" y="101"/>
                  </a:lnTo>
                  <a:lnTo>
                    <a:pt x="329" y="82"/>
                  </a:lnTo>
                  <a:lnTo>
                    <a:pt x="312" y="60"/>
                  </a:lnTo>
                  <a:lnTo>
                    <a:pt x="292" y="43"/>
                  </a:lnTo>
                  <a:lnTo>
                    <a:pt x="271" y="31"/>
                  </a:lnTo>
                  <a:lnTo>
                    <a:pt x="246" y="23"/>
                  </a:lnTo>
                  <a:lnTo>
                    <a:pt x="219" y="21"/>
                  </a:lnTo>
                  <a:close/>
                  <a:moveTo>
                    <a:pt x="212" y="0"/>
                  </a:moveTo>
                  <a:lnTo>
                    <a:pt x="241" y="2"/>
                  </a:lnTo>
                  <a:lnTo>
                    <a:pt x="266" y="9"/>
                  </a:lnTo>
                  <a:lnTo>
                    <a:pt x="288" y="18"/>
                  </a:lnTo>
                  <a:lnTo>
                    <a:pt x="307" y="30"/>
                  </a:lnTo>
                  <a:lnTo>
                    <a:pt x="322" y="43"/>
                  </a:lnTo>
                  <a:lnTo>
                    <a:pt x="335" y="57"/>
                  </a:lnTo>
                  <a:lnTo>
                    <a:pt x="346" y="72"/>
                  </a:lnTo>
                  <a:lnTo>
                    <a:pt x="356" y="90"/>
                  </a:lnTo>
                  <a:lnTo>
                    <a:pt x="364" y="109"/>
                  </a:lnTo>
                  <a:lnTo>
                    <a:pt x="369" y="123"/>
                  </a:lnTo>
                  <a:lnTo>
                    <a:pt x="373" y="135"/>
                  </a:lnTo>
                  <a:lnTo>
                    <a:pt x="375" y="141"/>
                  </a:lnTo>
                  <a:lnTo>
                    <a:pt x="389" y="141"/>
                  </a:lnTo>
                  <a:lnTo>
                    <a:pt x="400" y="141"/>
                  </a:lnTo>
                  <a:lnTo>
                    <a:pt x="405" y="141"/>
                  </a:lnTo>
                  <a:lnTo>
                    <a:pt x="419" y="144"/>
                  </a:lnTo>
                  <a:lnTo>
                    <a:pt x="431" y="150"/>
                  </a:lnTo>
                  <a:lnTo>
                    <a:pt x="440" y="161"/>
                  </a:lnTo>
                  <a:lnTo>
                    <a:pt x="447" y="174"/>
                  </a:lnTo>
                  <a:lnTo>
                    <a:pt x="449" y="187"/>
                  </a:lnTo>
                  <a:lnTo>
                    <a:pt x="449" y="203"/>
                  </a:lnTo>
                  <a:lnTo>
                    <a:pt x="445" y="217"/>
                  </a:lnTo>
                  <a:lnTo>
                    <a:pt x="437" y="230"/>
                  </a:lnTo>
                  <a:lnTo>
                    <a:pt x="426" y="241"/>
                  </a:lnTo>
                  <a:lnTo>
                    <a:pt x="410" y="249"/>
                  </a:lnTo>
                  <a:lnTo>
                    <a:pt x="390" y="251"/>
                  </a:lnTo>
                  <a:lnTo>
                    <a:pt x="386" y="251"/>
                  </a:lnTo>
                  <a:lnTo>
                    <a:pt x="376" y="251"/>
                  </a:lnTo>
                  <a:lnTo>
                    <a:pt x="372" y="233"/>
                  </a:lnTo>
                  <a:lnTo>
                    <a:pt x="362" y="217"/>
                  </a:lnTo>
                  <a:lnTo>
                    <a:pt x="346" y="207"/>
                  </a:lnTo>
                  <a:lnTo>
                    <a:pt x="328" y="204"/>
                  </a:lnTo>
                  <a:lnTo>
                    <a:pt x="309" y="207"/>
                  </a:lnTo>
                  <a:lnTo>
                    <a:pt x="293" y="217"/>
                  </a:lnTo>
                  <a:lnTo>
                    <a:pt x="283" y="233"/>
                  </a:lnTo>
                  <a:lnTo>
                    <a:pt x="279" y="251"/>
                  </a:lnTo>
                  <a:lnTo>
                    <a:pt x="170" y="251"/>
                  </a:lnTo>
                  <a:lnTo>
                    <a:pt x="169" y="251"/>
                  </a:lnTo>
                  <a:lnTo>
                    <a:pt x="168" y="251"/>
                  </a:lnTo>
                  <a:lnTo>
                    <a:pt x="164" y="251"/>
                  </a:lnTo>
                  <a:lnTo>
                    <a:pt x="160" y="251"/>
                  </a:lnTo>
                  <a:lnTo>
                    <a:pt x="156" y="233"/>
                  </a:lnTo>
                  <a:lnTo>
                    <a:pt x="144" y="218"/>
                  </a:lnTo>
                  <a:lnTo>
                    <a:pt x="130" y="208"/>
                  </a:lnTo>
                  <a:lnTo>
                    <a:pt x="112" y="204"/>
                  </a:lnTo>
                  <a:lnTo>
                    <a:pt x="93" y="208"/>
                  </a:lnTo>
                  <a:lnTo>
                    <a:pt x="77" y="217"/>
                  </a:lnTo>
                  <a:lnTo>
                    <a:pt x="67" y="233"/>
                  </a:lnTo>
                  <a:lnTo>
                    <a:pt x="63" y="251"/>
                  </a:lnTo>
                  <a:lnTo>
                    <a:pt x="53" y="251"/>
                  </a:lnTo>
                  <a:lnTo>
                    <a:pt x="34" y="247"/>
                  </a:lnTo>
                  <a:lnTo>
                    <a:pt x="20" y="239"/>
                  </a:lnTo>
                  <a:lnTo>
                    <a:pt x="9" y="229"/>
                  </a:lnTo>
                  <a:lnTo>
                    <a:pt x="3" y="216"/>
                  </a:lnTo>
                  <a:lnTo>
                    <a:pt x="0" y="203"/>
                  </a:lnTo>
                  <a:lnTo>
                    <a:pt x="0" y="188"/>
                  </a:lnTo>
                  <a:lnTo>
                    <a:pt x="3" y="174"/>
                  </a:lnTo>
                  <a:lnTo>
                    <a:pt x="8" y="162"/>
                  </a:lnTo>
                  <a:lnTo>
                    <a:pt x="17" y="152"/>
                  </a:lnTo>
                  <a:lnTo>
                    <a:pt x="28" y="145"/>
                  </a:lnTo>
                  <a:lnTo>
                    <a:pt x="42" y="144"/>
                  </a:lnTo>
                  <a:lnTo>
                    <a:pt x="53" y="144"/>
                  </a:lnTo>
                  <a:lnTo>
                    <a:pt x="53" y="141"/>
                  </a:lnTo>
                  <a:lnTo>
                    <a:pt x="54" y="137"/>
                  </a:lnTo>
                  <a:lnTo>
                    <a:pt x="57" y="126"/>
                  </a:lnTo>
                  <a:lnTo>
                    <a:pt x="62" y="110"/>
                  </a:lnTo>
                  <a:lnTo>
                    <a:pt x="70" y="91"/>
                  </a:lnTo>
                  <a:lnTo>
                    <a:pt x="81" y="71"/>
                  </a:lnTo>
                  <a:lnTo>
                    <a:pt x="92" y="56"/>
                  </a:lnTo>
                  <a:lnTo>
                    <a:pt x="104" y="43"/>
                  </a:lnTo>
                  <a:lnTo>
                    <a:pt x="119" y="30"/>
                  </a:lnTo>
                  <a:lnTo>
                    <a:pt x="138" y="18"/>
                  </a:lnTo>
                  <a:lnTo>
                    <a:pt x="159" y="9"/>
                  </a:lnTo>
                  <a:lnTo>
                    <a:pt x="184" y="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6" name="Freeform 114"/>
            <p:cNvSpPr>
              <a:spLocks noEditPoints="1"/>
            </p:cNvSpPr>
            <p:nvPr/>
          </p:nvSpPr>
          <p:spPr>
            <a:xfrm>
              <a:off x="8402638" y="3424238"/>
              <a:ext cx="153988" cy="153988"/>
            </a:xfrm>
            <a:custGeom>
              <a:avLst/>
              <a:gdLst>
                <a:gd name="T0" fmla="*/ 49 w 97"/>
                <a:gd name="T1" fmla="*/ 23 h 97"/>
                <a:gd name="T2" fmla="*/ 35 w 97"/>
                <a:gd name="T3" fmla="*/ 27 h 97"/>
                <a:gd name="T4" fmla="*/ 26 w 97"/>
                <a:gd name="T5" fmla="*/ 36 h 97"/>
                <a:gd name="T6" fmla="*/ 22 w 97"/>
                <a:gd name="T7" fmla="*/ 49 h 97"/>
                <a:gd name="T8" fmla="*/ 26 w 97"/>
                <a:gd name="T9" fmla="*/ 62 h 97"/>
                <a:gd name="T10" fmla="*/ 35 w 97"/>
                <a:gd name="T11" fmla="*/ 71 h 97"/>
                <a:gd name="T12" fmla="*/ 49 w 97"/>
                <a:gd name="T13" fmla="*/ 74 h 97"/>
                <a:gd name="T14" fmla="*/ 62 w 97"/>
                <a:gd name="T15" fmla="*/ 71 h 97"/>
                <a:gd name="T16" fmla="*/ 71 w 97"/>
                <a:gd name="T17" fmla="*/ 62 h 97"/>
                <a:gd name="T18" fmla="*/ 73 w 97"/>
                <a:gd name="T19" fmla="*/ 49 h 97"/>
                <a:gd name="T20" fmla="*/ 71 w 97"/>
                <a:gd name="T21" fmla="*/ 36 h 97"/>
                <a:gd name="T22" fmla="*/ 62 w 97"/>
                <a:gd name="T23" fmla="*/ 27 h 97"/>
                <a:gd name="T24" fmla="*/ 49 w 97"/>
                <a:gd name="T25" fmla="*/ 23 h 97"/>
                <a:gd name="T26" fmla="*/ 49 w 97"/>
                <a:gd name="T27" fmla="*/ 0 h 97"/>
                <a:gd name="T28" fmla="*/ 67 w 97"/>
                <a:gd name="T29" fmla="*/ 3 h 97"/>
                <a:gd name="T30" fmla="*/ 83 w 97"/>
                <a:gd name="T31" fmla="*/ 13 h 97"/>
                <a:gd name="T32" fmla="*/ 93 w 97"/>
                <a:gd name="T33" fmla="*/ 28 h 97"/>
                <a:gd name="T34" fmla="*/ 97 w 97"/>
                <a:gd name="T35" fmla="*/ 46 h 97"/>
                <a:gd name="T36" fmla="*/ 97 w 97"/>
                <a:gd name="T37" fmla="*/ 49 h 97"/>
                <a:gd name="T38" fmla="*/ 93 w 97"/>
                <a:gd name="T39" fmla="*/ 67 h 97"/>
                <a:gd name="T40" fmla="*/ 83 w 97"/>
                <a:gd name="T41" fmla="*/ 83 h 97"/>
                <a:gd name="T42" fmla="*/ 67 w 97"/>
                <a:gd name="T43" fmla="*/ 93 h 97"/>
                <a:gd name="T44" fmla="*/ 49 w 97"/>
                <a:gd name="T45" fmla="*/ 97 h 97"/>
                <a:gd name="T46" fmla="*/ 29 w 97"/>
                <a:gd name="T47" fmla="*/ 93 h 97"/>
                <a:gd name="T48" fmla="*/ 14 w 97"/>
                <a:gd name="T49" fmla="*/ 83 h 97"/>
                <a:gd name="T50" fmla="*/ 4 w 97"/>
                <a:gd name="T51" fmla="*/ 67 h 97"/>
                <a:gd name="T52" fmla="*/ 0 w 97"/>
                <a:gd name="T53" fmla="*/ 49 h 97"/>
                <a:gd name="T54" fmla="*/ 0 w 97"/>
                <a:gd name="T55" fmla="*/ 46 h 97"/>
                <a:gd name="T56" fmla="*/ 4 w 97"/>
                <a:gd name="T57" fmla="*/ 28 h 97"/>
                <a:gd name="T58" fmla="*/ 14 w 97"/>
                <a:gd name="T59" fmla="*/ 13 h 97"/>
                <a:gd name="T60" fmla="*/ 30 w 97"/>
                <a:gd name="T61" fmla="*/ 3 h 97"/>
                <a:gd name="T62" fmla="*/ 49 w 97"/>
                <a:gd name="T6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" h="97">
                  <a:moveTo>
                    <a:pt x="49" y="23"/>
                  </a:moveTo>
                  <a:lnTo>
                    <a:pt x="35" y="27"/>
                  </a:lnTo>
                  <a:lnTo>
                    <a:pt x="26" y="36"/>
                  </a:lnTo>
                  <a:lnTo>
                    <a:pt x="22" y="49"/>
                  </a:lnTo>
                  <a:lnTo>
                    <a:pt x="26" y="62"/>
                  </a:lnTo>
                  <a:lnTo>
                    <a:pt x="35" y="71"/>
                  </a:lnTo>
                  <a:lnTo>
                    <a:pt x="49" y="74"/>
                  </a:lnTo>
                  <a:lnTo>
                    <a:pt x="62" y="71"/>
                  </a:lnTo>
                  <a:lnTo>
                    <a:pt x="71" y="62"/>
                  </a:lnTo>
                  <a:lnTo>
                    <a:pt x="73" y="49"/>
                  </a:lnTo>
                  <a:lnTo>
                    <a:pt x="71" y="36"/>
                  </a:lnTo>
                  <a:lnTo>
                    <a:pt x="62" y="27"/>
                  </a:lnTo>
                  <a:lnTo>
                    <a:pt x="49" y="23"/>
                  </a:lnTo>
                  <a:close/>
                  <a:moveTo>
                    <a:pt x="49" y="0"/>
                  </a:moveTo>
                  <a:lnTo>
                    <a:pt x="67" y="3"/>
                  </a:lnTo>
                  <a:lnTo>
                    <a:pt x="83" y="13"/>
                  </a:lnTo>
                  <a:lnTo>
                    <a:pt x="93" y="28"/>
                  </a:lnTo>
                  <a:lnTo>
                    <a:pt x="97" y="46"/>
                  </a:lnTo>
                  <a:lnTo>
                    <a:pt x="97" y="49"/>
                  </a:lnTo>
                  <a:lnTo>
                    <a:pt x="93" y="67"/>
                  </a:lnTo>
                  <a:lnTo>
                    <a:pt x="83" y="83"/>
                  </a:lnTo>
                  <a:lnTo>
                    <a:pt x="67" y="93"/>
                  </a:lnTo>
                  <a:lnTo>
                    <a:pt x="49" y="97"/>
                  </a:lnTo>
                  <a:lnTo>
                    <a:pt x="29" y="93"/>
                  </a:lnTo>
                  <a:lnTo>
                    <a:pt x="14" y="83"/>
                  </a:lnTo>
                  <a:lnTo>
                    <a:pt x="4" y="67"/>
                  </a:lnTo>
                  <a:lnTo>
                    <a:pt x="0" y="49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7" name="Freeform 115"/>
            <p:cNvSpPr>
              <a:spLocks noEditPoints="1"/>
            </p:cNvSpPr>
            <p:nvPr/>
          </p:nvSpPr>
          <p:spPr>
            <a:xfrm>
              <a:off x="8059738" y="3424238"/>
              <a:ext cx="153988" cy="153988"/>
            </a:xfrm>
            <a:custGeom>
              <a:avLst/>
              <a:gdLst>
                <a:gd name="T0" fmla="*/ 49 w 97"/>
                <a:gd name="T1" fmla="*/ 23 h 97"/>
                <a:gd name="T2" fmla="*/ 35 w 97"/>
                <a:gd name="T3" fmla="*/ 27 h 97"/>
                <a:gd name="T4" fmla="*/ 26 w 97"/>
                <a:gd name="T5" fmla="*/ 36 h 97"/>
                <a:gd name="T6" fmla="*/ 22 w 97"/>
                <a:gd name="T7" fmla="*/ 49 h 97"/>
                <a:gd name="T8" fmla="*/ 26 w 97"/>
                <a:gd name="T9" fmla="*/ 62 h 97"/>
                <a:gd name="T10" fmla="*/ 35 w 97"/>
                <a:gd name="T11" fmla="*/ 71 h 97"/>
                <a:gd name="T12" fmla="*/ 49 w 97"/>
                <a:gd name="T13" fmla="*/ 74 h 97"/>
                <a:gd name="T14" fmla="*/ 62 w 97"/>
                <a:gd name="T15" fmla="*/ 71 h 97"/>
                <a:gd name="T16" fmla="*/ 71 w 97"/>
                <a:gd name="T17" fmla="*/ 62 h 97"/>
                <a:gd name="T18" fmla="*/ 73 w 97"/>
                <a:gd name="T19" fmla="*/ 49 h 97"/>
                <a:gd name="T20" fmla="*/ 71 w 97"/>
                <a:gd name="T21" fmla="*/ 36 h 97"/>
                <a:gd name="T22" fmla="*/ 62 w 97"/>
                <a:gd name="T23" fmla="*/ 27 h 97"/>
                <a:gd name="T24" fmla="*/ 49 w 97"/>
                <a:gd name="T25" fmla="*/ 23 h 97"/>
                <a:gd name="T26" fmla="*/ 49 w 97"/>
                <a:gd name="T27" fmla="*/ 0 h 97"/>
                <a:gd name="T28" fmla="*/ 67 w 97"/>
                <a:gd name="T29" fmla="*/ 3 h 97"/>
                <a:gd name="T30" fmla="*/ 81 w 97"/>
                <a:gd name="T31" fmla="*/ 13 h 97"/>
                <a:gd name="T32" fmla="*/ 93 w 97"/>
                <a:gd name="T33" fmla="*/ 28 h 97"/>
                <a:gd name="T34" fmla="*/ 97 w 97"/>
                <a:gd name="T35" fmla="*/ 46 h 97"/>
                <a:gd name="T36" fmla="*/ 97 w 97"/>
                <a:gd name="T37" fmla="*/ 49 h 97"/>
                <a:gd name="T38" fmla="*/ 93 w 97"/>
                <a:gd name="T39" fmla="*/ 67 h 97"/>
                <a:gd name="T40" fmla="*/ 83 w 97"/>
                <a:gd name="T41" fmla="*/ 83 h 97"/>
                <a:gd name="T42" fmla="*/ 67 w 97"/>
                <a:gd name="T43" fmla="*/ 93 h 97"/>
                <a:gd name="T44" fmla="*/ 49 w 97"/>
                <a:gd name="T45" fmla="*/ 97 h 97"/>
                <a:gd name="T46" fmla="*/ 29 w 97"/>
                <a:gd name="T47" fmla="*/ 93 h 97"/>
                <a:gd name="T48" fmla="*/ 13 w 97"/>
                <a:gd name="T49" fmla="*/ 83 h 97"/>
                <a:gd name="T50" fmla="*/ 3 w 97"/>
                <a:gd name="T51" fmla="*/ 67 h 97"/>
                <a:gd name="T52" fmla="*/ 0 w 97"/>
                <a:gd name="T53" fmla="*/ 49 h 97"/>
                <a:gd name="T54" fmla="*/ 0 w 97"/>
                <a:gd name="T55" fmla="*/ 46 h 97"/>
                <a:gd name="T56" fmla="*/ 4 w 97"/>
                <a:gd name="T57" fmla="*/ 28 h 97"/>
                <a:gd name="T58" fmla="*/ 14 w 97"/>
                <a:gd name="T59" fmla="*/ 13 h 97"/>
                <a:gd name="T60" fmla="*/ 30 w 97"/>
                <a:gd name="T61" fmla="*/ 3 h 97"/>
                <a:gd name="T62" fmla="*/ 49 w 97"/>
                <a:gd name="T6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" h="97">
                  <a:moveTo>
                    <a:pt x="49" y="23"/>
                  </a:moveTo>
                  <a:lnTo>
                    <a:pt x="35" y="27"/>
                  </a:lnTo>
                  <a:lnTo>
                    <a:pt x="26" y="36"/>
                  </a:lnTo>
                  <a:lnTo>
                    <a:pt x="22" y="49"/>
                  </a:lnTo>
                  <a:lnTo>
                    <a:pt x="26" y="62"/>
                  </a:lnTo>
                  <a:lnTo>
                    <a:pt x="35" y="71"/>
                  </a:lnTo>
                  <a:lnTo>
                    <a:pt x="49" y="74"/>
                  </a:lnTo>
                  <a:lnTo>
                    <a:pt x="62" y="71"/>
                  </a:lnTo>
                  <a:lnTo>
                    <a:pt x="71" y="62"/>
                  </a:lnTo>
                  <a:lnTo>
                    <a:pt x="73" y="49"/>
                  </a:lnTo>
                  <a:lnTo>
                    <a:pt x="71" y="36"/>
                  </a:lnTo>
                  <a:lnTo>
                    <a:pt x="62" y="27"/>
                  </a:lnTo>
                  <a:lnTo>
                    <a:pt x="49" y="23"/>
                  </a:lnTo>
                  <a:close/>
                  <a:moveTo>
                    <a:pt x="49" y="0"/>
                  </a:moveTo>
                  <a:lnTo>
                    <a:pt x="67" y="3"/>
                  </a:lnTo>
                  <a:lnTo>
                    <a:pt x="81" y="13"/>
                  </a:lnTo>
                  <a:lnTo>
                    <a:pt x="93" y="28"/>
                  </a:lnTo>
                  <a:lnTo>
                    <a:pt x="97" y="46"/>
                  </a:lnTo>
                  <a:lnTo>
                    <a:pt x="97" y="49"/>
                  </a:lnTo>
                  <a:lnTo>
                    <a:pt x="93" y="67"/>
                  </a:lnTo>
                  <a:lnTo>
                    <a:pt x="83" y="83"/>
                  </a:lnTo>
                  <a:lnTo>
                    <a:pt x="67" y="93"/>
                  </a:lnTo>
                  <a:lnTo>
                    <a:pt x="49" y="97"/>
                  </a:lnTo>
                  <a:lnTo>
                    <a:pt x="29" y="93"/>
                  </a:lnTo>
                  <a:lnTo>
                    <a:pt x="13" y="83"/>
                  </a:lnTo>
                  <a:lnTo>
                    <a:pt x="3" y="67"/>
                  </a:lnTo>
                  <a:lnTo>
                    <a:pt x="0" y="49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8" name="Freeform 116"/>
            <p:cNvSpPr/>
            <p:nvPr/>
          </p:nvSpPr>
          <p:spPr>
            <a:xfrm>
              <a:off x="8307387" y="3132138"/>
              <a:ext cx="214312" cy="190500"/>
            </a:xfrm>
            <a:custGeom>
              <a:avLst/>
              <a:gdLst>
                <a:gd name="T0" fmla="*/ 0 w 135"/>
                <a:gd name="T1" fmla="*/ 0 h 120"/>
                <a:gd name="T2" fmla="*/ 27 w 135"/>
                <a:gd name="T3" fmla="*/ 2 h 120"/>
                <a:gd name="T4" fmla="*/ 52 w 135"/>
                <a:gd name="T5" fmla="*/ 10 h 120"/>
                <a:gd name="T6" fmla="*/ 73 w 135"/>
                <a:gd name="T7" fmla="*/ 22 h 120"/>
                <a:gd name="T8" fmla="*/ 93 w 135"/>
                <a:gd name="T9" fmla="*/ 39 h 120"/>
                <a:gd name="T10" fmla="*/ 110 w 135"/>
                <a:gd name="T11" fmla="*/ 61 h 120"/>
                <a:gd name="T12" fmla="*/ 120 w 135"/>
                <a:gd name="T13" fmla="*/ 80 h 120"/>
                <a:gd name="T14" fmla="*/ 127 w 135"/>
                <a:gd name="T15" fmla="*/ 97 h 120"/>
                <a:gd name="T16" fmla="*/ 132 w 135"/>
                <a:gd name="T17" fmla="*/ 110 h 120"/>
                <a:gd name="T18" fmla="*/ 135 w 135"/>
                <a:gd name="T19" fmla="*/ 120 h 120"/>
                <a:gd name="T20" fmla="*/ 95 w 135"/>
                <a:gd name="T21" fmla="*/ 120 h 120"/>
                <a:gd name="T22" fmla="*/ 51 w 135"/>
                <a:gd name="T23" fmla="*/ 120 h 120"/>
                <a:gd name="T24" fmla="*/ 0 w 135"/>
                <a:gd name="T25" fmla="*/ 120 h 120"/>
                <a:gd name="T26" fmla="*/ 0 w 135"/>
                <a:gd name="T2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20">
                  <a:moveTo>
                    <a:pt x="0" y="0"/>
                  </a:moveTo>
                  <a:lnTo>
                    <a:pt x="27" y="2"/>
                  </a:lnTo>
                  <a:lnTo>
                    <a:pt x="52" y="10"/>
                  </a:lnTo>
                  <a:lnTo>
                    <a:pt x="73" y="22"/>
                  </a:lnTo>
                  <a:lnTo>
                    <a:pt x="93" y="39"/>
                  </a:lnTo>
                  <a:lnTo>
                    <a:pt x="110" y="61"/>
                  </a:lnTo>
                  <a:lnTo>
                    <a:pt x="120" y="80"/>
                  </a:lnTo>
                  <a:lnTo>
                    <a:pt x="127" y="97"/>
                  </a:lnTo>
                  <a:lnTo>
                    <a:pt x="132" y="110"/>
                  </a:lnTo>
                  <a:lnTo>
                    <a:pt x="135" y="120"/>
                  </a:lnTo>
                  <a:lnTo>
                    <a:pt x="95" y="120"/>
                  </a:lnTo>
                  <a:lnTo>
                    <a:pt x="51" y="120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Freeform 117"/>
            <p:cNvSpPr/>
            <p:nvPr/>
          </p:nvSpPr>
          <p:spPr>
            <a:xfrm>
              <a:off x="8074025" y="3132138"/>
              <a:ext cx="200025" cy="190500"/>
            </a:xfrm>
            <a:custGeom>
              <a:avLst/>
              <a:gdLst>
                <a:gd name="T0" fmla="*/ 126 w 126"/>
                <a:gd name="T1" fmla="*/ 0 h 120"/>
                <a:gd name="T2" fmla="*/ 126 w 126"/>
                <a:gd name="T3" fmla="*/ 120 h 120"/>
                <a:gd name="T4" fmla="*/ 89 w 126"/>
                <a:gd name="T5" fmla="*/ 120 h 120"/>
                <a:gd name="T6" fmla="*/ 55 w 126"/>
                <a:gd name="T7" fmla="*/ 120 h 120"/>
                <a:gd name="T8" fmla="*/ 25 w 126"/>
                <a:gd name="T9" fmla="*/ 120 h 120"/>
                <a:gd name="T10" fmla="*/ 0 w 126"/>
                <a:gd name="T11" fmla="*/ 120 h 120"/>
                <a:gd name="T12" fmla="*/ 3 w 126"/>
                <a:gd name="T13" fmla="*/ 111 h 120"/>
                <a:gd name="T14" fmla="*/ 7 w 126"/>
                <a:gd name="T15" fmla="*/ 97 h 120"/>
                <a:gd name="T16" fmla="*/ 15 w 126"/>
                <a:gd name="T17" fmla="*/ 80 h 120"/>
                <a:gd name="T18" fmla="*/ 25 w 126"/>
                <a:gd name="T19" fmla="*/ 60 h 120"/>
                <a:gd name="T20" fmla="*/ 45 w 126"/>
                <a:gd name="T21" fmla="*/ 35 h 120"/>
                <a:gd name="T22" fmla="*/ 68 w 126"/>
                <a:gd name="T23" fmla="*/ 18 h 120"/>
                <a:gd name="T24" fmla="*/ 95 w 126"/>
                <a:gd name="T25" fmla="*/ 5 h 120"/>
                <a:gd name="T26" fmla="*/ 126 w 126"/>
                <a:gd name="T2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20">
                  <a:moveTo>
                    <a:pt x="126" y="0"/>
                  </a:moveTo>
                  <a:lnTo>
                    <a:pt x="126" y="120"/>
                  </a:lnTo>
                  <a:lnTo>
                    <a:pt x="89" y="120"/>
                  </a:lnTo>
                  <a:lnTo>
                    <a:pt x="55" y="120"/>
                  </a:lnTo>
                  <a:lnTo>
                    <a:pt x="25" y="120"/>
                  </a:lnTo>
                  <a:lnTo>
                    <a:pt x="0" y="120"/>
                  </a:lnTo>
                  <a:lnTo>
                    <a:pt x="3" y="111"/>
                  </a:lnTo>
                  <a:lnTo>
                    <a:pt x="7" y="97"/>
                  </a:lnTo>
                  <a:lnTo>
                    <a:pt x="15" y="80"/>
                  </a:lnTo>
                  <a:lnTo>
                    <a:pt x="25" y="60"/>
                  </a:lnTo>
                  <a:lnTo>
                    <a:pt x="45" y="35"/>
                  </a:lnTo>
                  <a:lnTo>
                    <a:pt x="68" y="18"/>
                  </a:lnTo>
                  <a:lnTo>
                    <a:pt x="95" y="5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0" name="Freeform 118"/>
            <p:cNvSpPr/>
            <p:nvPr/>
          </p:nvSpPr>
          <p:spPr>
            <a:xfrm>
              <a:off x="8437563" y="3460750"/>
              <a:ext cx="80963" cy="80963"/>
            </a:xfrm>
            <a:custGeom>
              <a:avLst/>
              <a:gdLst>
                <a:gd name="T0" fmla="*/ 27 w 51"/>
                <a:gd name="T1" fmla="*/ 0 h 51"/>
                <a:gd name="T2" fmla="*/ 40 w 51"/>
                <a:gd name="T3" fmla="*/ 4 h 51"/>
                <a:gd name="T4" fmla="*/ 49 w 51"/>
                <a:gd name="T5" fmla="*/ 13 h 51"/>
                <a:gd name="T6" fmla="*/ 51 w 51"/>
                <a:gd name="T7" fmla="*/ 26 h 51"/>
                <a:gd name="T8" fmla="*/ 49 w 51"/>
                <a:gd name="T9" fmla="*/ 39 h 51"/>
                <a:gd name="T10" fmla="*/ 40 w 51"/>
                <a:gd name="T11" fmla="*/ 48 h 51"/>
                <a:gd name="T12" fmla="*/ 27 w 51"/>
                <a:gd name="T13" fmla="*/ 51 h 51"/>
                <a:gd name="T14" fmla="*/ 13 w 51"/>
                <a:gd name="T15" fmla="*/ 48 h 51"/>
                <a:gd name="T16" fmla="*/ 4 w 51"/>
                <a:gd name="T17" fmla="*/ 39 h 51"/>
                <a:gd name="T18" fmla="*/ 0 w 51"/>
                <a:gd name="T19" fmla="*/ 26 h 51"/>
                <a:gd name="T20" fmla="*/ 4 w 51"/>
                <a:gd name="T21" fmla="*/ 13 h 51"/>
                <a:gd name="T22" fmla="*/ 13 w 51"/>
                <a:gd name="T23" fmla="*/ 4 h 51"/>
                <a:gd name="T24" fmla="*/ 27 w 51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51">
                  <a:moveTo>
                    <a:pt x="27" y="0"/>
                  </a:moveTo>
                  <a:lnTo>
                    <a:pt x="40" y="4"/>
                  </a:lnTo>
                  <a:lnTo>
                    <a:pt x="49" y="13"/>
                  </a:lnTo>
                  <a:lnTo>
                    <a:pt x="51" y="26"/>
                  </a:lnTo>
                  <a:lnTo>
                    <a:pt x="49" y="39"/>
                  </a:lnTo>
                  <a:lnTo>
                    <a:pt x="40" y="48"/>
                  </a:lnTo>
                  <a:lnTo>
                    <a:pt x="27" y="51"/>
                  </a:lnTo>
                  <a:lnTo>
                    <a:pt x="13" y="48"/>
                  </a:lnTo>
                  <a:lnTo>
                    <a:pt x="4" y="39"/>
                  </a:lnTo>
                  <a:lnTo>
                    <a:pt x="0" y="26"/>
                  </a:lnTo>
                  <a:lnTo>
                    <a:pt x="4" y="13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Freeform 119"/>
            <p:cNvSpPr/>
            <p:nvPr/>
          </p:nvSpPr>
          <p:spPr>
            <a:xfrm>
              <a:off x="8094663" y="3460750"/>
              <a:ext cx="80963" cy="80963"/>
            </a:xfrm>
            <a:custGeom>
              <a:avLst/>
              <a:gdLst>
                <a:gd name="T0" fmla="*/ 27 w 51"/>
                <a:gd name="T1" fmla="*/ 0 h 51"/>
                <a:gd name="T2" fmla="*/ 40 w 51"/>
                <a:gd name="T3" fmla="*/ 4 h 51"/>
                <a:gd name="T4" fmla="*/ 49 w 51"/>
                <a:gd name="T5" fmla="*/ 13 h 51"/>
                <a:gd name="T6" fmla="*/ 51 w 51"/>
                <a:gd name="T7" fmla="*/ 26 h 51"/>
                <a:gd name="T8" fmla="*/ 49 w 51"/>
                <a:gd name="T9" fmla="*/ 39 h 51"/>
                <a:gd name="T10" fmla="*/ 40 w 51"/>
                <a:gd name="T11" fmla="*/ 48 h 51"/>
                <a:gd name="T12" fmla="*/ 27 w 51"/>
                <a:gd name="T13" fmla="*/ 51 h 51"/>
                <a:gd name="T14" fmla="*/ 13 w 51"/>
                <a:gd name="T15" fmla="*/ 48 h 51"/>
                <a:gd name="T16" fmla="*/ 4 w 51"/>
                <a:gd name="T17" fmla="*/ 39 h 51"/>
                <a:gd name="T18" fmla="*/ 0 w 51"/>
                <a:gd name="T19" fmla="*/ 26 h 51"/>
                <a:gd name="T20" fmla="*/ 4 w 51"/>
                <a:gd name="T21" fmla="*/ 13 h 51"/>
                <a:gd name="T22" fmla="*/ 13 w 51"/>
                <a:gd name="T23" fmla="*/ 4 h 51"/>
                <a:gd name="T24" fmla="*/ 27 w 51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51">
                  <a:moveTo>
                    <a:pt x="27" y="0"/>
                  </a:moveTo>
                  <a:lnTo>
                    <a:pt x="40" y="4"/>
                  </a:lnTo>
                  <a:lnTo>
                    <a:pt x="49" y="13"/>
                  </a:lnTo>
                  <a:lnTo>
                    <a:pt x="51" y="26"/>
                  </a:lnTo>
                  <a:lnTo>
                    <a:pt x="49" y="39"/>
                  </a:lnTo>
                  <a:lnTo>
                    <a:pt x="40" y="48"/>
                  </a:lnTo>
                  <a:lnTo>
                    <a:pt x="27" y="51"/>
                  </a:lnTo>
                  <a:lnTo>
                    <a:pt x="13" y="48"/>
                  </a:lnTo>
                  <a:lnTo>
                    <a:pt x="4" y="39"/>
                  </a:lnTo>
                  <a:lnTo>
                    <a:pt x="0" y="26"/>
                  </a:lnTo>
                  <a:lnTo>
                    <a:pt x="4" y="13"/>
                  </a:lnTo>
                  <a:lnTo>
                    <a:pt x="13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2" name="Freeform 120"/>
            <p:cNvSpPr/>
            <p:nvPr/>
          </p:nvSpPr>
          <p:spPr>
            <a:xfrm>
              <a:off x="8305800" y="3360738"/>
              <a:ext cx="49213" cy="7938"/>
            </a:xfrm>
            <a:custGeom>
              <a:avLst/>
              <a:gdLst>
                <a:gd name="T0" fmla="*/ 5 w 31"/>
                <a:gd name="T1" fmla="*/ 0 h 5"/>
                <a:gd name="T2" fmla="*/ 26 w 31"/>
                <a:gd name="T3" fmla="*/ 0 h 5"/>
                <a:gd name="T4" fmla="*/ 27 w 31"/>
                <a:gd name="T5" fmla="*/ 0 h 5"/>
                <a:gd name="T6" fmla="*/ 30 w 31"/>
                <a:gd name="T7" fmla="*/ 0 h 5"/>
                <a:gd name="T8" fmla="*/ 30 w 31"/>
                <a:gd name="T9" fmla="*/ 1 h 5"/>
                <a:gd name="T10" fmla="*/ 31 w 31"/>
                <a:gd name="T11" fmla="*/ 2 h 5"/>
                <a:gd name="T12" fmla="*/ 30 w 31"/>
                <a:gd name="T13" fmla="*/ 4 h 5"/>
                <a:gd name="T14" fmla="*/ 30 w 31"/>
                <a:gd name="T15" fmla="*/ 5 h 5"/>
                <a:gd name="T16" fmla="*/ 27 w 31"/>
                <a:gd name="T17" fmla="*/ 5 h 5"/>
                <a:gd name="T18" fmla="*/ 26 w 31"/>
                <a:gd name="T19" fmla="*/ 5 h 5"/>
                <a:gd name="T20" fmla="*/ 5 w 31"/>
                <a:gd name="T21" fmla="*/ 5 h 5"/>
                <a:gd name="T22" fmla="*/ 2 w 31"/>
                <a:gd name="T23" fmla="*/ 5 h 5"/>
                <a:gd name="T24" fmla="*/ 1 w 31"/>
                <a:gd name="T25" fmla="*/ 5 h 5"/>
                <a:gd name="T26" fmla="*/ 0 w 31"/>
                <a:gd name="T27" fmla="*/ 4 h 5"/>
                <a:gd name="T28" fmla="*/ 0 w 31"/>
                <a:gd name="T29" fmla="*/ 2 h 5"/>
                <a:gd name="T30" fmla="*/ 0 w 31"/>
                <a:gd name="T31" fmla="*/ 1 h 5"/>
                <a:gd name="T32" fmla="*/ 1 w 31"/>
                <a:gd name="T33" fmla="*/ 0 h 5"/>
                <a:gd name="T34" fmla="*/ 2 w 31"/>
                <a:gd name="T35" fmla="*/ 0 h 5"/>
                <a:gd name="T36" fmla="*/ 5 w 31"/>
                <a:gd name="T3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5">
                  <a:moveTo>
                    <a:pt x="5" y="0"/>
                  </a:moveTo>
                  <a:lnTo>
                    <a:pt x="26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0" y="1"/>
                  </a:lnTo>
                  <a:lnTo>
                    <a:pt x="31" y="2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5" y="5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63" name="그룹 270"/>
          <p:cNvGrpSpPr/>
          <p:nvPr/>
        </p:nvGrpSpPr>
        <p:grpSpPr>
          <a:xfrm rot="21546220">
            <a:off x="6017931" y="1534214"/>
            <a:ext cx="472474" cy="738991"/>
            <a:chOff x="7937500" y="4691063"/>
            <a:chExt cx="328613" cy="555625"/>
          </a:xfrm>
        </p:grpSpPr>
        <p:sp>
          <p:nvSpPr>
            <p:cNvPr id="64" name="Rectangle 209"/>
            <p:cNvSpPr>
              <a:spLocks noChangeArrowheads="1"/>
            </p:cNvSpPr>
            <p:nvPr/>
          </p:nvSpPr>
          <p:spPr>
            <a:xfrm>
              <a:off x="8085138" y="5041900"/>
              <a:ext cx="42863" cy="204788"/>
            </a:xfrm>
            <a:prstGeom prst="rect">
              <a:avLst/>
            </a:prstGeom>
            <a:solidFill>
              <a:srgbClr val="FF4838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5" name="Freeform 210"/>
            <p:cNvSpPr/>
            <p:nvPr/>
          </p:nvSpPr>
          <p:spPr>
            <a:xfrm>
              <a:off x="7937500" y="4691063"/>
              <a:ext cx="328613" cy="425450"/>
            </a:xfrm>
            <a:custGeom>
              <a:avLst/>
              <a:gdLst>
                <a:gd name="T0" fmla="*/ 103 w 207"/>
                <a:gd name="T1" fmla="*/ 0 h 268"/>
                <a:gd name="T2" fmla="*/ 106 w 207"/>
                <a:gd name="T3" fmla="*/ 2 h 268"/>
                <a:gd name="T4" fmla="*/ 112 w 207"/>
                <a:gd name="T5" fmla="*/ 9 h 268"/>
                <a:gd name="T6" fmla="*/ 122 w 207"/>
                <a:gd name="T7" fmla="*/ 21 h 268"/>
                <a:gd name="T8" fmla="*/ 135 w 207"/>
                <a:gd name="T9" fmla="*/ 34 h 268"/>
                <a:gd name="T10" fmla="*/ 148 w 207"/>
                <a:gd name="T11" fmla="*/ 51 h 268"/>
                <a:gd name="T12" fmla="*/ 162 w 207"/>
                <a:gd name="T13" fmla="*/ 69 h 268"/>
                <a:gd name="T14" fmla="*/ 175 w 207"/>
                <a:gd name="T15" fmla="*/ 89 h 268"/>
                <a:gd name="T16" fmla="*/ 188 w 207"/>
                <a:gd name="T17" fmla="*/ 108 h 268"/>
                <a:gd name="T18" fmla="*/ 198 w 207"/>
                <a:gd name="T19" fmla="*/ 128 h 268"/>
                <a:gd name="T20" fmla="*/ 204 w 207"/>
                <a:gd name="T21" fmla="*/ 148 h 268"/>
                <a:gd name="T22" fmla="*/ 207 w 207"/>
                <a:gd name="T23" fmla="*/ 163 h 268"/>
                <a:gd name="T24" fmla="*/ 203 w 207"/>
                <a:gd name="T25" fmla="*/ 191 h 268"/>
                <a:gd name="T26" fmla="*/ 192 w 207"/>
                <a:gd name="T27" fmla="*/ 216 h 268"/>
                <a:gd name="T28" fmla="*/ 177 w 207"/>
                <a:gd name="T29" fmla="*/ 237 h 268"/>
                <a:gd name="T30" fmla="*/ 156 w 207"/>
                <a:gd name="T31" fmla="*/ 254 h 268"/>
                <a:gd name="T32" fmla="*/ 131 w 207"/>
                <a:gd name="T33" fmla="*/ 264 h 268"/>
                <a:gd name="T34" fmla="*/ 103 w 207"/>
                <a:gd name="T35" fmla="*/ 268 h 268"/>
                <a:gd name="T36" fmla="*/ 76 w 207"/>
                <a:gd name="T37" fmla="*/ 264 h 268"/>
                <a:gd name="T38" fmla="*/ 51 w 207"/>
                <a:gd name="T39" fmla="*/ 254 h 268"/>
                <a:gd name="T40" fmla="*/ 30 w 207"/>
                <a:gd name="T41" fmla="*/ 237 h 268"/>
                <a:gd name="T42" fmla="*/ 14 w 207"/>
                <a:gd name="T43" fmla="*/ 216 h 268"/>
                <a:gd name="T44" fmla="*/ 4 w 207"/>
                <a:gd name="T45" fmla="*/ 191 h 268"/>
                <a:gd name="T46" fmla="*/ 0 w 207"/>
                <a:gd name="T47" fmla="*/ 163 h 268"/>
                <a:gd name="T48" fmla="*/ 2 w 207"/>
                <a:gd name="T49" fmla="*/ 148 h 268"/>
                <a:gd name="T50" fmla="*/ 9 w 207"/>
                <a:gd name="T51" fmla="*/ 128 h 268"/>
                <a:gd name="T52" fmla="*/ 18 w 207"/>
                <a:gd name="T53" fmla="*/ 108 h 268"/>
                <a:gd name="T54" fmla="*/ 31 w 207"/>
                <a:gd name="T55" fmla="*/ 89 h 268"/>
                <a:gd name="T56" fmla="*/ 44 w 207"/>
                <a:gd name="T57" fmla="*/ 69 h 268"/>
                <a:gd name="T58" fmla="*/ 59 w 207"/>
                <a:gd name="T59" fmla="*/ 51 h 268"/>
                <a:gd name="T60" fmla="*/ 72 w 207"/>
                <a:gd name="T61" fmla="*/ 34 h 268"/>
                <a:gd name="T62" fmla="*/ 85 w 207"/>
                <a:gd name="T63" fmla="*/ 21 h 268"/>
                <a:gd name="T64" fmla="*/ 94 w 207"/>
                <a:gd name="T65" fmla="*/ 9 h 268"/>
                <a:gd name="T66" fmla="*/ 101 w 207"/>
                <a:gd name="T67" fmla="*/ 2 h 268"/>
                <a:gd name="T68" fmla="*/ 103 w 207"/>
                <a:gd name="T6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" h="268">
                  <a:moveTo>
                    <a:pt x="103" y="0"/>
                  </a:moveTo>
                  <a:lnTo>
                    <a:pt x="106" y="2"/>
                  </a:lnTo>
                  <a:lnTo>
                    <a:pt x="112" y="9"/>
                  </a:lnTo>
                  <a:lnTo>
                    <a:pt x="122" y="21"/>
                  </a:lnTo>
                  <a:lnTo>
                    <a:pt x="135" y="34"/>
                  </a:lnTo>
                  <a:lnTo>
                    <a:pt x="148" y="51"/>
                  </a:lnTo>
                  <a:lnTo>
                    <a:pt x="162" y="69"/>
                  </a:lnTo>
                  <a:lnTo>
                    <a:pt x="175" y="89"/>
                  </a:lnTo>
                  <a:lnTo>
                    <a:pt x="188" y="108"/>
                  </a:lnTo>
                  <a:lnTo>
                    <a:pt x="198" y="128"/>
                  </a:lnTo>
                  <a:lnTo>
                    <a:pt x="204" y="148"/>
                  </a:lnTo>
                  <a:lnTo>
                    <a:pt x="207" y="163"/>
                  </a:lnTo>
                  <a:lnTo>
                    <a:pt x="203" y="191"/>
                  </a:lnTo>
                  <a:lnTo>
                    <a:pt x="192" y="216"/>
                  </a:lnTo>
                  <a:lnTo>
                    <a:pt x="177" y="237"/>
                  </a:lnTo>
                  <a:lnTo>
                    <a:pt x="156" y="254"/>
                  </a:lnTo>
                  <a:lnTo>
                    <a:pt x="131" y="264"/>
                  </a:lnTo>
                  <a:lnTo>
                    <a:pt x="103" y="268"/>
                  </a:lnTo>
                  <a:lnTo>
                    <a:pt x="76" y="264"/>
                  </a:lnTo>
                  <a:lnTo>
                    <a:pt x="51" y="254"/>
                  </a:lnTo>
                  <a:lnTo>
                    <a:pt x="30" y="237"/>
                  </a:lnTo>
                  <a:lnTo>
                    <a:pt x="14" y="216"/>
                  </a:lnTo>
                  <a:lnTo>
                    <a:pt x="4" y="191"/>
                  </a:lnTo>
                  <a:lnTo>
                    <a:pt x="0" y="163"/>
                  </a:lnTo>
                  <a:lnTo>
                    <a:pt x="2" y="148"/>
                  </a:lnTo>
                  <a:lnTo>
                    <a:pt x="9" y="128"/>
                  </a:lnTo>
                  <a:lnTo>
                    <a:pt x="18" y="108"/>
                  </a:lnTo>
                  <a:lnTo>
                    <a:pt x="31" y="89"/>
                  </a:lnTo>
                  <a:lnTo>
                    <a:pt x="44" y="69"/>
                  </a:lnTo>
                  <a:lnTo>
                    <a:pt x="59" y="51"/>
                  </a:lnTo>
                  <a:lnTo>
                    <a:pt x="72" y="34"/>
                  </a:lnTo>
                  <a:lnTo>
                    <a:pt x="85" y="21"/>
                  </a:lnTo>
                  <a:lnTo>
                    <a:pt x="94" y="9"/>
                  </a:lnTo>
                  <a:lnTo>
                    <a:pt x="101" y="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74FF6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66" name="그룹 282"/>
          <p:cNvGrpSpPr/>
          <p:nvPr/>
        </p:nvGrpSpPr>
        <p:grpSpPr>
          <a:xfrm rot="4026">
            <a:off x="8086767" y="1629107"/>
            <a:ext cx="568279" cy="652791"/>
            <a:chOff x="8026400" y="1084263"/>
            <a:chExt cx="309563" cy="355600"/>
          </a:xfrm>
        </p:grpSpPr>
        <p:sp>
          <p:nvSpPr>
            <p:cNvPr id="67" name="Rectangle 72"/>
            <p:cNvSpPr>
              <a:spLocks noChangeArrowheads="1"/>
            </p:cNvSpPr>
            <p:nvPr/>
          </p:nvSpPr>
          <p:spPr>
            <a:xfrm>
              <a:off x="8159750" y="1296988"/>
              <a:ext cx="34925" cy="142875"/>
            </a:xfrm>
            <a:prstGeom prst="rect">
              <a:avLst/>
            </a:prstGeom>
            <a:solidFill>
              <a:srgbClr val="001B00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8" name="Freeform 73"/>
            <p:cNvSpPr/>
            <p:nvPr/>
          </p:nvSpPr>
          <p:spPr>
            <a:xfrm>
              <a:off x="8202613" y="1168400"/>
              <a:ext cx="133350" cy="131763"/>
            </a:xfrm>
            <a:custGeom>
              <a:avLst/>
              <a:gdLst>
                <a:gd name="T0" fmla="*/ 42 w 84"/>
                <a:gd name="T1" fmla="*/ 0 h 83"/>
                <a:gd name="T2" fmla="*/ 59 w 84"/>
                <a:gd name="T3" fmla="*/ 4 h 83"/>
                <a:gd name="T4" fmla="*/ 72 w 84"/>
                <a:gd name="T5" fmla="*/ 13 h 83"/>
                <a:gd name="T6" fmla="*/ 82 w 84"/>
                <a:gd name="T7" fmla="*/ 26 h 83"/>
                <a:gd name="T8" fmla="*/ 84 w 84"/>
                <a:gd name="T9" fmla="*/ 42 h 83"/>
                <a:gd name="T10" fmla="*/ 82 w 84"/>
                <a:gd name="T11" fmla="*/ 59 h 83"/>
                <a:gd name="T12" fmla="*/ 72 w 84"/>
                <a:gd name="T13" fmla="*/ 72 h 83"/>
                <a:gd name="T14" fmla="*/ 59 w 84"/>
                <a:gd name="T15" fmla="*/ 81 h 83"/>
                <a:gd name="T16" fmla="*/ 42 w 84"/>
                <a:gd name="T17" fmla="*/ 83 h 83"/>
                <a:gd name="T18" fmla="*/ 27 w 84"/>
                <a:gd name="T19" fmla="*/ 81 h 83"/>
                <a:gd name="T20" fmla="*/ 14 w 84"/>
                <a:gd name="T21" fmla="*/ 72 h 83"/>
                <a:gd name="T22" fmla="*/ 4 w 84"/>
                <a:gd name="T23" fmla="*/ 59 h 83"/>
                <a:gd name="T24" fmla="*/ 0 w 84"/>
                <a:gd name="T25" fmla="*/ 42 h 83"/>
                <a:gd name="T26" fmla="*/ 4 w 84"/>
                <a:gd name="T27" fmla="*/ 26 h 83"/>
                <a:gd name="T28" fmla="*/ 14 w 84"/>
                <a:gd name="T29" fmla="*/ 13 h 83"/>
                <a:gd name="T30" fmla="*/ 27 w 84"/>
                <a:gd name="T31" fmla="*/ 4 h 83"/>
                <a:gd name="T32" fmla="*/ 42 w 84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3">
                  <a:moveTo>
                    <a:pt x="42" y="0"/>
                  </a:moveTo>
                  <a:lnTo>
                    <a:pt x="59" y="4"/>
                  </a:lnTo>
                  <a:lnTo>
                    <a:pt x="72" y="13"/>
                  </a:lnTo>
                  <a:lnTo>
                    <a:pt x="82" y="26"/>
                  </a:lnTo>
                  <a:lnTo>
                    <a:pt x="84" y="42"/>
                  </a:lnTo>
                  <a:lnTo>
                    <a:pt x="82" y="59"/>
                  </a:lnTo>
                  <a:lnTo>
                    <a:pt x="72" y="72"/>
                  </a:lnTo>
                  <a:lnTo>
                    <a:pt x="59" y="81"/>
                  </a:lnTo>
                  <a:lnTo>
                    <a:pt x="42" y="83"/>
                  </a:lnTo>
                  <a:lnTo>
                    <a:pt x="27" y="81"/>
                  </a:lnTo>
                  <a:lnTo>
                    <a:pt x="14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4" y="13"/>
                  </a:lnTo>
                  <a:lnTo>
                    <a:pt x="27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9" name="Freeform 74"/>
            <p:cNvSpPr/>
            <p:nvPr/>
          </p:nvSpPr>
          <p:spPr>
            <a:xfrm>
              <a:off x="8077200" y="1228725"/>
              <a:ext cx="131763" cy="131763"/>
            </a:xfrm>
            <a:custGeom>
              <a:avLst/>
              <a:gdLst>
                <a:gd name="T0" fmla="*/ 41 w 83"/>
                <a:gd name="T1" fmla="*/ 0 h 83"/>
                <a:gd name="T2" fmla="*/ 57 w 83"/>
                <a:gd name="T3" fmla="*/ 2 h 83"/>
                <a:gd name="T4" fmla="*/ 70 w 83"/>
                <a:gd name="T5" fmla="*/ 11 h 83"/>
                <a:gd name="T6" fmla="*/ 79 w 83"/>
                <a:gd name="T7" fmla="*/ 25 h 83"/>
                <a:gd name="T8" fmla="*/ 83 w 83"/>
                <a:gd name="T9" fmla="*/ 42 h 83"/>
                <a:gd name="T10" fmla="*/ 79 w 83"/>
                <a:gd name="T11" fmla="*/ 57 h 83"/>
                <a:gd name="T12" fmla="*/ 70 w 83"/>
                <a:gd name="T13" fmla="*/ 70 h 83"/>
                <a:gd name="T14" fmla="*/ 57 w 83"/>
                <a:gd name="T15" fmla="*/ 80 h 83"/>
                <a:gd name="T16" fmla="*/ 41 w 83"/>
                <a:gd name="T17" fmla="*/ 83 h 83"/>
                <a:gd name="T18" fmla="*/ 24 w 83"/>
                <a:gd name="T19" fmla="*/ 80 h 83"/>
                <a:gd name="T20" fmla="*/ 11 w 83"/>
                <a:gd name="T21" fmla="*/ 70 h 83"/>
                <a:gd name="T22" fmla="*/ 2 w 83"/>
                <a:gd name="T23" fmla="*/ 57 h 83"/>
                <a:gd name="T24" fmla="*/ 0 w 83"/>
                <a:gd name="T25" fmla="*/ 42 h 83"/>
                <a:gd name="T26" fmla="*/ 2 w 83"/>
                <a:gd name="T27" fmla="*/ 25 h 83"/>
                <a:gd name="T28" fmla="*/ 11 w 83"/>
                <a:gd name="T29" fmla="*/ 11 h 83"/>
                <a:gd name="T30" fmla="*/ 24 w 83"/>
                <a:gd name="T31" fmla="*/ 2 h 83"/>
                <a:gd name="T32" fmla="*/ 41 w 83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3">
                  <a:moveTo>
                    <a:pt x="41" y="0"/>
                  </a:moveTo>
                  <a:lnTo>
                    <a:pt x="57" y="2"/>
                  </a:lnTo>
                  <a:lnTo>
                    <a:pt x="70" y="11"/>
                  </a:lnTo>
                  <a:lnTo>
                    <a:pt x="79" y="25"/>
                  </a:lnTo>
                  <a:lnTo>
                    <a:pt x="83" y="42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57" y="80"/>
                  </a:lnTo>
                  <a:lnTo>
                    <a:pt x="41" y="83"/>
                  </a:lnTo>
                  <a:lnTo>
                    <a:pt x="24" y="80"/>
                  </a:lnTo>
                  <a:lnTo>
                    <a:pt x="11" y="70"/>
                  </a:lnTo>
                  <a:lnTo>
                    <a:pt x="2" y="57"/>
                  </a:lnTo>
                  <a:lnTo>
                    <a:pt x="0" y="42"/>
                  </a:lnTo>
                  <a:lnTo>
                    <a:pt x="2" y="25"/>
                  </a:lnTo>
                  <a:lnTo>
                    <a:pt x="11" y="11"/>
                  </a:lnTo>
                  <a:lnTo>
                    <a:pt x="24" y="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0" name="Freeform 75"/>
            <p:cNvSpPr/>
            <p:nvPr/>
          </p:nvSpPr>
          <p:spPr>
            <a:xfrm>
              <a:off x="8026400" y="1171575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8 w 84"/>
                <a:gd name="T3" fmla="*/ 3 h 84"/>
                <a:gd name="T4" fmla="*/ 71 w 84"/>
                <a:gd name="T5" fmla="*/ 12 h 84"/>
                <a:gd name="T6" fmla="*/ 80 w 84"/>
                <a:gd name="T7" fmla="*/ 25 h 84"/>
                <a:gd name="T8" fmla="*/ 84 w 84"/>
                <a:gd name="T9" fmla="*/ 42 h 84"/>
                <a:gd name="T10" fmla="*/ 80 w 84"/>
                <a:gd name="T11" fmla="*/ 58 h 84"/>
                <a:gd name="T12" fmla="*/ 71 w 84"/>
                <a:gd name="T13" fmla="*/ 71 h 84"/>
                <a:gd name="T14" fmla="*/ 58 w 84"/>
                <a:gd name="T15" fmla="*/ 80 h 84"/>
                <a:gd name="T16" fmla="*/ 42 w 84"/>
                <a:gd name="T17" fmla="*/ 84 h 84"/>
                <a:gd name="T18" fmla="*/ 25 w 84"/>
                <a:gd name="T19" fmla="*/ 80 h 84"/>
                <a:gd name="T20" fmla="*/ 12 w 84"/>
                <a:gd name="T21" fmla="*/ 71 h 84"/>
                <a:gd name="T22" fmla="*/ 3 w 84"/>
                <a:gd name="T23" fmla="*/ 58 h 84"/>
                <a:gd name="T24" fmla="*/ 0 w 84"/>
                <a:gd name="T25" fmla="*/ 42 h 84"/>
                <a:gd name="T26" fmla="*/ 3 w 84"/>
                <a:gd name="T27" fmla="*/ 25 h 84"/>
                <a:gd name="T28" fmla="*/ 12 w 84"/>
                <a:gd name="T29" fmla="*/ 12 h 84"/>
                <a:gd name="T30" fmla="*/ 25 w 84"/>
                <a:gd name="T31" fmla="*/ 3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8" y="3"/>
                  </a:lnTo>
                  <a:lnTo>
                    <a:pt x="71" y="12"/>
                  </a:lnTo>
                  <a:lnTo>
                    <a:pt x="80" y="25"/>
                  </a:lnTo>
                  <a:lnTo>
                    <a:pt x="84" y="42"/>
                  </a:lnTo>
                  <a:lnTo>
                    <a:pt x="80" y="58"/>
                  </a:lnTo>
                  <a:lnTo>
                    <a:pt x="71" y="71"/>
                  </a:lnTo>
                  <a:lnTo>
                    <a:pt x="58" y="80"/>
                  </a:lnTo>
                  <a:lnTo>
                    <a:pt x="42" y="84"/>
                  </a:lnTo>
                  <a:lnTo>
                    <a:pt x="25" y="80"/>
                  </a:lnTo>
                  <a:lnTo>
                    <a:pt x="12" y="71"/>
                  </a:lnTo>
                  <a:lnTo>
                    <a:pt x="3" y="58"/>
                  </a:lnTo>
                  <a:lnTo>
                    <a:pt x="0" y="42"/>
                  </a:lnTo>
                  <a:lnTo>
                    <a:pt x="3" y="25"/>
                  </a:lnTo>
                  <a:lnTo>
                    <a:pt x="12" y="12"/>
                  </a:lnTo>
                  <a:lnTo>
                    <a:pt x="25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1" name="Freeform 76"/>
            <p:cNvSpPr/>
            <p:nvPr/>
          </p:nvSpPr>
          <p:spPr>
            <a:xfrm>
              <a:off x="8051800" y="1104900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7 w 84"/>
                <a:gd name="T3" fmla="*/ 4 h 84"/>
                <a:gd name="T4" fmla="*/ 71 w 84"/>
                <a:gd name="T5" fmla="*/ 14 h 84"/>
                <a:gd name="T6" fmla="*/ 80 w 84"/>
                <a:gd name="T7" fmla="*/ 27 h 84"/>
                <a:gd name="T8" fmla="*/ 84 w 84"/>
                <a:gd name="T9" fmla="*/ 42 h 84"/>
                <a:gd name="T10" fmla="*/ 80 w 84"/>
                <a:gd name="T11" fmla="*/ 59 h 84"/>
                <a:gd name="T12" fmla="*/ 71 w 84"/>
                <a:gd name="T13" fmla="*/ 72 h 84"/>
                <a:gd name="T14" fmla="*/ 57 w 84"/>
                <a:gd name="T15" fmla="*/ 82 h 84"/>
                <a:gd name="T16" fmla="*/ 42 w 84"/>
                <a:gd name="T17" fmla="*/ 84 h 84"/>
                <a:gd name="T18" fmla="*/ 25 w 84"/>
                <a:gd name="T19" fmla="*/ 82 h 84"/>
                <a:gd name="T20" fmla="*/ 12 w 84"/>
                <a:gd name="T21" fmla="*/ 72 h 84"/>
                <a:gd name="T22" fmla="*/ 2 w 84"/>
                <a:gd name="T23" fmla="*/ 59 h 84"/>
                <a:gd name="T24" fmla="*/ 0 w 84"/>
                <a:gd name="T25" fmla="*/ 42 h 84"/>
                <a:gd name="T26" fmla="*/ 2 w 84"/>
                <a:gd name="T27" fmla="*/ 27 h 84"/>
                <a:gd name="T28" fmla="*/ 12 w 84"/>
                <a:gd name="T29" fmla="*/ 14 h 84"/>
                <a:gd name="T30" fmla="*/ 25 w 84"/>
                <a:gd name="T31" fmla="*/ 4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7" y="4"/>
                  </a:lnTo>
                  <a:lnTo>
                    <a:pt x="71" y="14"/>
                  </a:lnTo>
                  <a:lnTo>
                    <a:pt x="80" y="27"/>
                  </a:lnTo>
                  <a:lnTo>
                    <a:pt x="84" y="42"/>
                  </a:lnTo>
                  <a:lnTo>
                    <a:pt x="80" y="59"/>
                  </a:lnTo>
                  <a:lnTo>
                    <a:pt x="71" y="72"/>
                  </a:lnTo>
                  <a:lnTo>
                    <a:pt x="57" y="82"/>
                  </a:lnTo>
                  <a:lnTo>
                    <a:pt x="42" y="84"/>
                  </a:lnTo>
                  <a:lnTo>
                    <a:pt x="25" y="82"/>
                  </a:lnTo>
                  <a:lnTo>
                    <a:pt x="12" y="72"/>
                  </a:lnTo>
                  <a:lnTo>
                    <a:pt x="2" y="59"/>
                  </a:lnTo>
                  <a:lnTo>
                    <a:pt x="0" y="42"/>
                  </a:lnTo>
                  <a:lnTo>
                    <a:pt x="2" y="27"/>
                  </a:lnTo>
                  <a:lnTo>
                    <a:pt x="12" y="14"/>
                  </a:lnTo>
                  <a:lnTo>
                    <a:pt x="25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" name="Freeform 77"/>
            <p:cNvSpPr/>
            <p:nvPr/>
          </p:nvSpPr>
          <p:spPr>
            <a:xfrm>
              <a:off x="8115300" y="1084263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9 w 84"/>
                <a:gd name="T3" fmla="*/ 3 h 84"/>
                <a:gd name="T4" fmla="*/ 72 w 84"/>
                <a:gd name="T5" fmla="*/ 12 h 84"/>
                <a:gd name="T6" fmla="*/ 82 w 84"/>
                <a:gd name="T7" fmla="*/ 25 h 84"/>
                <a:gd name="T8" fmla="*/ 84 w 84"/>
                <a:gd name="T9" fmla="*/ 42 h 84"/>
                <a:gd name="T10" fmla="*/ 82 w 84"/>
                <a:gd name="T11" fmla="*/ 58 h 84"/>
                <a:gd name="T12" fmla="*/ 72 w 84"/>
                <a:gd name="T13" fmla="*/ 71 h 84"/>
                <a:gd name="T14" fmla="*/ 59 w 84"/>
                <a:gd name="T15" fmla="*/ 80 h 84"/>
                <a:gd name="T16" fmla="*/ 42 w 84"/>
                <a:gd name="T17" fmla="*/ 84 h 84"/>
                <a:gd name="T18" fmla="*/ 27 w 84"/>
                <a:gd name="T19" fmla="*/ 80 h 84"/>
                <a:gd name="T20" fmla="*/ 14 w 84"/>
                <a:gd name="T21" fmla="*/ 71 h 84"/>
                <a:gd name="T22" fmla="*/ 4 w 84"/>
                <a:gd name="T23" fmla="*/ 58 h 84"/>
                <a:gd name="T24" fmla="*/ 0 w 84"/>
                <a:gd name="T25" fmla="*/ 42 h 84"/>
                <a:gd name="T26" fmla="*/ 4 w 84"/>
                <a:gd name="T27" fmla="*/ 25 h 84"/>
                <a:gd name="T28" fmla="*/ 14 w 84"/>
                <a:gd name="T29" fmla="*/ 12 h 84"/>
                <a:gd name="T30" fmla="*/ 27 w 84"/>
                <a:gd name="T31" fmla="*/ 3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9" y="3"/>
                  </a:lnTo>
                  <a:lnTo>
                    <a:pt x="72" y="12"/>
                  </a:lnTo>
                  <a:lnTo>
                    <a:pt x="82" y="25"/>
                  </a:lnTo>
                  <a:lnTo>
                    <a:pt x="84" y="42"/>
                  </a:lnTo>
                  <a:lnTo>
                    <a:pt x="82" y="58"/>
                  </a:lnTo>
                  <a:lnTo>
                    <a:pt x="72" y="71"/>
                  </a:lnTo>
                  <a:lnTo>
                    <a:pt x="59" y="80"/>
                  </a:lnTo>
                  <a:lnTo>
                    <a:pt x="42" y="84"/>
                  </a:lnTo>
                  <a:lnTo>
                    <a:pt x="27" y="80"/>
                  </a:lnTo>
                  <a:lnTo>
                    <a:pt x="14" y="71"/>
                  </a:lnTo>
                  <a:lnTo>
                    <a:pt x="4" y="58"/>
                  </a:lnTo>
                  <a:lnTo>
                    <a:pt x="0" y="42"/>
                  </a:lnTo>
                  <a:lnTo>
                    <a:pt x="4" y="25"/>
                  </a:lnTo>
                  <a:lnTo>
                    <a:pt x="14" y="12"/>
                  </a:lnTo>
                  <a:lnTo>
                    <a:pt x="27" y="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3" name="Freeform 78"/>
            <p:cNvSpPr/>
            <p:nvPr/>
          </p:nvSpPr>
          <p:spPr>
            <a:xfrm>
              <a:off x="8178800" y="1104900"/>
              <a:ext cx="131763" cy="133350"/>
            </a:xfrm>
            <a:custGeom>
              <a:avLst/>
              <a:gdLst>
                <a:gd name="T0" fmla="*/ 42 w 83"/>
                <a:gd name="T1" fmla="*/ 0 h 84"/>
                <a:gd name="T2" fmla="*/ 59 w 83"/>
                <a:gd name="T3" fmla="*/ 4 h 84"/>
                <a:gd name="T4" fmla="*/ 72 w 83"/>
                <a:gd name="T5" fmla="*/ 14 h 84"/>
                <a:gd name="T6" fmla="*/ 81 w 83"/>
                <a:gd name="T7" fmla="*/ 27 h 84"/>
                <a:gd name="T8" fmla="*/ 83 w 83"/>
                <a:gd name="T9" fmla="*/ 42 h 84"/>
                <a:gd name="T10" fmla="*/ 81 w 83"/>
                <a:gd name="T11" fmla="*/ 59 h 84"/>
                <a:gd name="T12" fmla="*/ 72 w 83"/>
                <a:gd name="T13" fmla="*/ 72 h 84"/>
                <a:gd name="T14" fmla="*/ 59 w 83"/>
                <a:gd name="T15" fmla="*/ 82 h 84"/>
                <a:gd name="T16" fmla="*/ 42 w 83"/>
                <a:gd name="T17" fmla="*/ 84 h 84"/>
                <a:gd name="T18" fmla="*/ 26 w 83"/>
                <a:gd name="T19" fmla="*/ 82 h 84"/>
                <a:gd name="T20" fmla="*/ 13 w 83"/>
                <a:gd name="T21" fmla="*/ 72 h 84"/>
                <a:gd name="T22" fmla="*/ 4 w 83"/>
                <a:gd name="T23" fmla="*/ 59 h 84"/>
                <a:gd name="T24" fmla="*/ 0 w 83"/>
                <a:gd name="T25" fmla="*/ 42 h 84"/>
                <a:gd name="T26" fmla="*/ 4 w 83"/>
                <a:gd name="T27" fmla="*/ 27 h 84"/>
                <a:gd name="T28" fmla="*/ 13 w 83"/>
                <a:gd name="T29" fmla="*/ 14 h 84"/>
                <a:gd name="T30" fmla="*/ 26 w 83"/>
                <a:gd name="T31" fmla="*/ 4 h 84"/>
                <a:gd name="T32" fmla="*/ 42 w 83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4">
                  <a:moveTo>
                    <a:pt x="42" y="0"/>
                  </a:moveTo>
                  <a:lnTo>
                    <a:pt x="59" y="4"/>
                  </a:lnTo>
                  <a:lnTo>
                    <a:pt x="72" y="14"/>
                  </a:lnTo>
                  <a:lnTo>
                    <a:pt x="81" y="27"/>
                  </a:lnTo>
                  <a:lnTo>
                    <a:pt x="83" y="42"/>
                  </a:lnTo>
                  <a:lnTo>
                    <a:pt x="81" y="59"/>
                  </a:lnTo>
                  <a:lnTo>
                    <a:pt x="72" y="72"/>
                  </a:lnTo>
                  <a:lnTo>
                    <a:pt x="59" y="82"/>
                  </a:lnTo>
                  <a:lnTo>
                    <a:pt x="42" y="84"/>
                  </a:lnTo>
                  <a:lnTo>
                    <a:pt x="26" y="82"/>
                  </a:lnTo>
                  <a:lnTo>
                    <a:pt x="13" y="72"/>
                  </a:lnTo>
                  <a:lnTo>
                    <a:pt x="4" y="59"/>
                  </a:lnTo>
                  <a:lnTo>
                    <a:pt x="0" y="42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6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4" name="Freeform 79"/>
            <p:cNvSpPr/>
            <p:nvPr/>
          </p:nvSpPr>
          <p:spPr>
            <a:xfrm>
              <a:off x="8158163" y="1228725"/>
              <a:ext cx="131763" cy="131763"/>
            </a:xfrm>
            <a:custGeom>
              <a:avLst/>
              <a:gdLst>
                <a:gd name="T0" fmla="*/ 42 w 83"/>
                <a:gd name="T1" fmla="*/ 0 h 83"/>
                <a:gd name="T2" fmla="*/ 57 w 83"/>
                <a:gd name="T3" fmla="*/ 2 h 83"/>
                <a:gd name="T4" fmla="*/ 70 w 83"/>
                <a:gd name="T5" fmla="*/ 11 h 83"/>
                <a:gd name="T6" fmla="*/ 79 w 83"/>
                <a:gd name="T7" fmla="*/ 25 h 83"/>
                <a:gd name="T8" fmla="*/ 83 w 83"/>
                <a:gd name="T9" fmla="*/ 42 h 83"/>
                <a:gd name="T10" fmla="*/ 79 w 83"/>
                <a:gd name="T11" fmla="*/ 57 h 83"/>
                <a:gd name="T12" fmla="*/ 70 w 83"/>
                <a:gd name="T13" fmla="*/ 70 h 83"/>
                <a:gd name="T14" fmla="*/ 57 w 83"/>
                <a:gd name="T15" fmla="*/ 80 h 83"/>
                <a:gd name="T16" fmla="*/ 42 w 83"/>
                <a:gd name="T17" fmla="*/ 83 h 83"/>
                <a:gd name="T18" fmla="*/ 24 w 83"/>
                <a:gd name="T19" fmla="*/ 80 h 83"/>
                <a:gd name="T20" fmla="*/ 11 w 83"/>
                <a:gd name="T21" fmla="*/ 70 h 83"/>
                <a:gd name="T22" fmla="*/ 2 w 83"/>
                <a:gd name="T23" fmla="*/ 57 h 83"/>
                <a:gd name="T24" fmla="*/ 0 w 83"/>
                <a:gd name="T25" fmla="*/ 42 h 83"/>
                <a:gd name="T26" fmla="*/ 2 w 83"/>
                <a:gd name="T27" fmla="*/ 25 h 83"/>
                <a:gd name="T28" fmla="*/ 11 w 83"/>
                <a:gd name="T29" fmla="*/ 11 h 83"/>
                <a:gd name="T30" fmla="*/ 24 w 83"/>
                <a:gd name="T31" fmla="*/ 2 h 83"/>
                <a:gd name="T32" fmla="*/ 42 w 83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3">
                  <a:moveTo>
                    <a:pt x="42" y="0"/>
                  </a:moveTo>
                  <a:lnTo>
                    <a:pt x="57" y="2"/>
                  </a:lnTo>
                  <a:lnTo>
                    <a:pt x="70" y="11"/>
                  </a:lnTo>
                  <a:lnTo>
                    <a:pt x="79" y="25"/>
                  </a:lnTo>
                  <a:lnTo>
                    <a:pt x="83" y="42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57" y="80"/>
                  </a:lnTo>
                  <a:lnTo>
                    <a:pt x="42" y="83"/>
                  </a:lnTo>
                  <a:lnTo>
                    <a:pt x="24" y="80"/>
                  </a:lnTo>
                  <a:lnTo>
                    <a:pt x="11" y="70"/>
                  </a:lnTo>
                  <a:lnTo>
                    <a:pt x="2" y="57"/>
                  </a:lnTo>
                  <a:lnTo>
                    <a:pt x="0" y="42"/>
                  </a:lnTo>
                  <a:lnTo>
                    <a:pt x="2" y="25"/>
                  </a:lnTo>
                  <a:lnTo>
                    <a:pt x="11" y="11"/>
                  </a:lnTo>
                  <a:lnTo>
                    <a:pt x="24" y="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5" name="Freeform 80"/>
            <p:cNvSpPr/>
            <p:nvPr/>
          </p:nvSpPr>
          <p:spPr>
            <a:xfrm>
              <a:off x="8113713" y="1162050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58 w 84"/>
                <a:gd name="T3" fmla="*/ 4 h 84"/>
                <a:gd name="T4" fmla="*/ 71 w 84"/>
                <a:gd name="T5" fmla="*/ 13 h 84"/>
                <a:gd name="T6" fmla="*/ 80 w 84"/>
                <a:gd name="T7" fmla="*/ 26 h 84"/>
                <a:gd name="T8" fmla="*/ 84 w 84"/>
                <a:gd name="T9" fmla="*/ 42 h 84"/>
                <a:gd name="T10" fmla="*/ 80 w 84"/>
                <a:gd name="T11" fmla="*/ 59 h 84"/>
                <a:gd name="T12" fmla="*/ 71 w 84"/>
                <a:gd name="T13" fmla="*/ 72 h 84"/>
                <a:gd name="T14" fmla="*/ 58 w 84"/>
                <a:gd name="T15" fmla="*/ 81 h 84"/>
                <a:gd name="T16" fmla="*/ 42 w 84"/>
                <a:gd name="T17" fmla="*/ 84 h 84"/>
                <a:gd name="T18" fmla="*/ 25 w 84"/>
                <a:gd name="T19" fmla="*/ 81 h 84"/>
                <a:gd name="T20" fmla="*/ 12 w 84"/>
                <a:gd name="T21" fmla="*/ 72 h 84"/>
                <a:gd name="T22" fmla="*/ 3 w 84"/>
                <a:gd name="T23" fmla="*/ 59 h 84"/>
                <a:gd name="T24" fmla="*/ 0 w 84"/>
                <a:gd name="T25" fmla="*/ 42 h 84"/>
                <a:gd name="T26" fmla="*/ 3 w 84"/>
                <a:gd name="T27" fmla="*/ 26 h 84"/>
                <a:gd name="T28" fmla="*/ 12 w 84"/>
                <a:gd name="T29" fmla="*/ 13 h 84"/>
                <a:gd name="T30" fmla="*/ 25 w 84"/>
                <a:gd name="T31" fmla="*/ 4 h 84"/>
                <a:gd name="T32" fmla="*/ 42 w 84"/>
                <a:gd name="T3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58" y="4"/>
                  </a:lnTo>
                  <a:lnTo>
                    <a:pt x="71" y="13"/>
                  </a:lnTo>
                  <a:lnTo>
                    <a:pt x="80" y="26"/>
                  </a:lnTo>
                  <a:lnTo>
                    <a:pt x="84" y="42"/>
                  </a:lnTo>
                  <a:lnTo>
                    <a:pt x="80" y="59"/>
                  </a:lnTo>
                  <a:lnTo>
                    <a:pt x="71" y="72"/>
                  </a:lnTo>
                  <a:lnTo>
                    <a:pt x="58" y="81"/>
                  </a:lnTo>
                  <a:lnTo>
                    <a:pt x="42" y="84"/>
                  </a:lnTo>
                  <a:lnTo>
                    <a:pt x="25" y="81"/>
                  </a:lnTo>
                  <a:lnTo>
                    <a:pt x="12" y="72"/>
                  </a:lnTo>
                  <a:lnTo>
                    <a:pt x="3" y="59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2" y="13"/>
                  </a:lnTo>
                  <a:lnTo>
                    <a:pt x="25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76" name="그룹 271"/>
          <p:cNvGrpSpPr/>
          <p:nvPr/>
        </p:nvGrpSpPr>
        <p:grpSpPr>
          <a:xfrm rot="21574496">
            <a:off x="7084518" y="1447754"/>
            <a:ext cx="952431" cy="829101"/>
            <a:chOff x="5651500" y="3571875"/>
            <a:chExt cx="727075" cy="630238"/>
          </a:xfrm>
        </p:grpSpPr>
        <p:sp>
          <p:nvSpPr>
            <p:cNvPr id="77" name="Rectangle 160"/>
            <p:cNvSpPr>
              <a:spLocks noChangeArrowheads="1"/>
            </p:cNvSpPr>
            <p:nvPr/>
          </p:nvSpPr>
          <p:spPr>
            <a:xfrm>
              <a:off x="5667375" y="3779838"/>
              <a:ext cx="692150" cy="422275"/>
            </a:xfrm>
            <a:prstGeom prst="rect">
              <a:avLst/>
            </a:prstGeom>
            <a:solidFill>
              <a:srgbClr val="74FF6C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8" name="Rectangle 161"/>
            <p:cNvSpPr>
              <a:spLocks noChangeArrowheads="1"/>
            </p:cNvSpPr>
            <p:nvPr/>
          </p:nvSpPr>
          <p:spPr>
            <a:xfrm>
              <a:off x="5926137" y="3843338"/>
              <a:ext cx="404813" cy="2301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9" name="Rectangle 162"/>
            <p:cNvSpPr>
              <a:spLocks noChangeArrowheads="1"/>
            </p:cNvSpPr>
            <p:nvPr/>
          </p:nvSpPr>
          <p:spPr>
            <a:xfrm>
              <a:off x="5705475" y="3843338"/>
              <a:ext cx="188913" cy="358775"/>
            </a:xfrm>
            <a:prstGeom prst="rect">
              <a:avLst/>
            </a:prstGeom>
            <a:solidFill>
              <a:srgbClr val="FCDD4A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0" name="Freeform 163"/>
            <p:cNvSpPr/>
            <p:nvPr/>
          </p:nvSpPr>
          <p:spPr>
            <a:xfrm>
              <a:off x="5651500" y="3625850"/>
              <a:ext cx="727075" cy="188913"/>
            </a:xfrm>
            <a:custGeom>
              <a:avLst/>
              <a:gdLst>
                <a:gd name="T0" fmla="*/ 69 w 458"/>
                <a:gd name="T1" fmla="*/ 0 h 119"/>
                <a:gd name="T2" fmla="*/ 382 w 458"/>
                <a:gd name="T3" fmla="*/ 0 h 119"/>
                <a:gd name="T4" fmla="*/ 458 w 458"/>
                <a:gd name="T5" fmla="*/ 105 h 119"/>
                <a:gd name="T6" fmla="*/ 458 w 458"/>
                <a:gd name="T7" fmla="*/ 119 h 119"/>
                <a:gd name="T8" fmla="*/ 0 w 458"/>
                <a:gd name="T9" fmla="*/ 119 h 119"/>
                <a:gd name="T10" fmla="*/ 0 w 458"/>
                <a:gd name="T11" fmla="*/ 105 h 119"/>
                <a:gd name="T12" fmla="*/ 69 w 458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119">
                  <a:moveTo>
                    <a:pt x="69" y="0"/>
                  </a:moveTo>
                  <a:lnTo>
                    <a:pt x="382" y="0"/>
                  </a:lnTo>
                  <a:lnTo>
                    <a:pt x="458" y="105"/>
                  </a:lnTo>
                  <a:lnTo>
                    <a:pt x="458" y="119"/>
                  </a:lnTo>
                  <a:lnTo>
                    <a:pt x="0" y="119"/>
                  </a:lnTo>
                  <a:lnTo>
                    <a:pt x="0" y="105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483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1" name="Freeform 164"/>
            <p:cNvSpPr/>
            <p:nvPr/>
          </p:nvSpPr>
          <p:spPr>
            <a:xfrm>
              <a:off x="6115050" y="3854450"/>
              <a:ext cx="7938" cy="11113"/>
            </a:xfrm>
            <a:custGeom>
              <a:avLst/>
              <a:gdLst>
                <a:gd name="T0" fmla="*/ 0 w 5"/>
                <a:gd name="T1" fmla="*/ 0 h 7"/>
                <a:gd name="T2" fmla="*/ 5 w 5"/>
                <a:gd name="T3" fmla="*/ 0 h 7"/>
                <a:gd name="T4" fmla="*/ 5 w 5"/>
                <a:gd name="T5" fmla="*/ 7 h 7"/>
                <a:gd name="T6" fmla="*/ 0 w 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lnTo>
                    <a:pt x="5" y="0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" name="Rectangle 165"/>
            <p:cNvSpPr>
              <a:spLocks noChangeArrowheads="1"/>
            </p:cNvSpPr>
            <p:nvPr/>
          </p:nvSpPr>
          <p:spPr>
            <a:xfrm>
              <a:off x="5834063" y="3571875"/>
              <a:ext cx="61913" cy="111125"/>
            </a:xfrm>
            <a:prstGeom prst="rect">
              <a:avLst/>
            </a:prstGeom>
            <a:solidFill>
              <a:srgbClr val="FFB217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2276856"/>
            <a:ext cx="9144000" cy="2304288"/>
          </a:xfrm>
          <a:prstGeom prst="rect">
            <a:avLst/>
          </a:prstGeom>
          <a:solidFill>
            <a:srgbClr val="29C7C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2049840" y="2924937"/>
            <a:ext cx="5114484" cy="1003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0" b="1">
                <a:solidFill>
                  <a:schemeClr val="lt1"/>
                </a:solidFill>
              </a:rPr>
              <a:t>감사합니다 </a:t>
            </a:r>
            <a:r>
              <a:rPr lang="en-US" altLang="ko-KR" sz="6000" b="1">
                <a:solidFill>
                  <a:schemeClr val="lt1"/>
                </a:solidFill>
              </a:rPr>
              <a:t>:-)</a:t>
            </a:r>
          </a:p>
        </p:txBody>
      </p:sp>
      <p:grpSp>
        <p:nvGrpSpPr>
          <p:cNvPr id="14" name="그룹 1686"/>
          <p:cNvGrpSpPr/>
          <p:nvPr/>
        </p:nvGrpSpPr>
        <p:grpSpPr>
          <a:xfrm>
            <a:off x="1259586" y="1421878"/>
            <a:ext cx="520304" cy="854978"/>
            <a:chOff x="2833688" y="715963"/>
            <a:chExt cx="609601" cy="1001713"/>
          </a:xfrm>
        </p:grpSpPr>
        <p:sp>
          <p:nvSpPr>
            <p:cNvPr id="15" name="Freeform 61"/>
            <p:cNvSpPr/>
            <p:nvPr/>
          </p:nvSpPr>
          <p:spPr>
            <a:xfrm>
              <a:off x="3013076" y="990601"/>
              <a:ext cx="215900" cy="219075"/>
            </a:xfrm>
            <a:custGeom>
              <a:avLst/>
              <a:gdLst>
                <a:gd name="T0" fmla="*/ 99 w 99"/>
                <a:gd name="T1" fmla="*/ 0 h 101"/>
                <a:gd name="T2" fmla="*/ 0 w 99"/>
                <a:gd name="T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9" h="101">
                  <a:moveTo>
                    <a:pt x="99" y="0"/>
                  </a:moveTo>
                  <a:cubicBezTo>
                    <a:pt x="99" y="0"/>
                    <a:pt x="35" y="12"/>
                    <a:pt x="0" y="101"/>
                  </a:cubicBezTo>
                </a:path>
              </a:pathLst>
            </a:custGeom>
            <a:noFill/>
            <a:ln w="41275" cap="rnd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62"/>
            <p:cNvSpPr/>
            <p:nvPr/>
          </p:nvSpPr>
          <p:spPr>
            <a:xfrm>
              <a:off x="3154363" y="722313"/>
              <a:ext cx="246063" cy="227013"/>
            </a:xfrm>
            <a:custGeom>
              <a:avLst/>
              <a:gdLst>
                <a:gd name="T0" fmla="*/ 113 w 113"/>
                <a:gd name="T1" fmla="*/ 98 h 104"/>
                <a:gd name="T2" fmla="*/ 100 w 113"/>
                <a:gd name="T3" fmla="*/ 71 h 104"/>
                <a:gd name="T4" fmla="*/ 100 w 113"/>
                <a:gd name="T5" fmla="*/ 44 h 104"/>
                <a:gd name="T6" fmla="*/ 56 w 113"/>
                <a:gd name="T7" fmla="*/ 0 h 104"/>
                <a:gd name="T8" fmla="*/ 13 w 113"/>
                <a:gd name="T9" fmla="*/ 44 h 104"/>
                <a:gd name="T10" fmla="*/ 13 w 113"/>
                <a:gd name="T11" fmla="*/ 71 h 104"/>
                <a:gd name="T12" fmla="*/ 0 w 113"/>
                <a:gd name="T13" fmla="*/ 98 h 104"/>
                <a:gd name="T14" fmla="*/ 56 w 113"/>
                <a:gd name="T15" fmla="*/ 104 h 104"/>
                <a:gd name="T16" fmla="*/ 113 w 113"/>
                <a:gd name="T17" fmla="*/ 9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04">
                  <a:moveTo>
                    <a:pt x="113" y="98"/>
                  </a:moveTo>
                  <a:cubicBezTo>
                    <a:pt x="100" y="87"/>
                    <a:pt x="100" y="71"/>
                    <a:pt x="100" y="71"/>
                  </a:cubicBezTo>
                  <a:quadBezTo>
                    <a:pt x="100" y="44"/>
                    <a:pt x="100" y="44"/>
                  </a:quadBezTo>
                  <a:cubicBezTo>
                    <a:pt x="100" y="19"/>
                    <a:pt x="81" y="0"/>
                    <a:pt x="56" y="0"/>
                  </a:cubicBezTo>
                  <a:cubicBezTo>
                    <a:pt x="32" y="0"/>
                    <a:pt x="13" y="19"/>
                    <a:pt x="13" y="44"/>
                  </a:cubicBezTo>
                  <a:quadBezTo>
                    <a:pt x="13" y="71"/>
                    <a:pt x="13" y="71"/>
                  </a:quadBezTo>
                  <a:cubicBezTo>
                    <a:pt x="13" y="71"/>
                    <a:pt x="12" y="90"/>
                    <a:pt x="0" y="98"/>
                  </a:cubicBezTo>
                  <a:cubicBezTo>
                    <a:pt x="0" y="98"/>
                    <a:pt x="15" y="104"/>
                    <a:pt x="56" y="104"/>
                  </a:cubicBezTo>
                  <a:cubicBezTo>
                    <a:pt x="98" y="104"/>
                    <a:pt x="113" y="98"/>
                    <a:pt x="113" y="98"/>
                  </a:cubicBezTo>
                  <a:close/>
                </a:path>
              </a:pathLst>
            </a:custGeom>
            <a:solidFill>
              <a:srgbClr val="F4903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63"/>
            <p:cNvSpPr/>
            <p:nvPr/>
          </p:nvSpPr>
          <p:spPr>
            <a:xfrm>
              <a:off x="2906713" y="715963"/>
              <a:ext cx="214313" cy="292100"/>
            </a:xfrm>
            <a:custGeom>
              <a:avLst/>
              <a:gdLst>
                <a:gd name="T0" fmla="*/ 98 w 98"/>
                <a:gd name="T1" fmla="*/ 85 h 134"/>
                <a:gd name="T2" fmla="*/ 49 w 98"/>
                <a:gd name="T3" fmla="*/ 134 h 134"/>
                <a:gd name="T4" fmla="*/ 49 w 98"/>
                <a:gd name="T5" fmla="*/ 134 h 134"/>
                <a:gd name="T6" fmla="*/ 0 w 98"/>
                <a:gd name="T7" fmla="*/ 85 h 134"/>
                <a:gd name="T8" fmla="*/ 0 w 98"/>
                <a:gd name="T9" fmla="*/ 49 h 134"/>
                <a:gd name="T10" fmla="*/ 49 w 98"/>
                <a:gd name="T11" fmla="*/ 0 h 134"/>
                <a:gd name="T12" fmla="*/ 49 w 98"/>
                <a:gd name="T13" fmla="*/ 0 h 134"/>
                <a:gd name="T14" fmla="*/ 98 w 98"/>
                <a:gd name="T15" fmla="*/ 49 h 134"/>
                <a:gd name="T16" fmla="*/ 98 w 98"/>
                <a:gd name="T17" fmla="*/ 8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34">
                  <a:moveTo>
                    <a:pt x="98" y="85"/>
                  </a:moveTo>
                  <a:cubicBezTo>
                    <a:pt x="98" y="112"/>
                    <a:pt x="76" y="134"/>
                    <a:pt x="49" y="134"/>
                  </a:cubicBezTo>
                  <a:quadBezTo>
                    <a:pt x="49" y="134"/>
                    <a:pt x="49" y="134"/>
                  </a:quadBezTo>
                  <a:cubicBezTo>
                    <a:pt x="22" y="134"/>
                    <a:pt x="0" y="112"/>
                    <a:pt x="0" y="85"/>
                  </a:cubicBezTo>
                  <a:quadBezTo>
                    <a:pt x="0" y="49"/>
                    <a:pt x="0" y="49"/>
                  </a:quadBezTo>
                  <a:cubicBezTo>
                    <a:pt x="0" y="22"/>
                    <a:pt x="22" y="0"/>
                    <a:pt x="49" y="0"/>
                  </a:cubicBezTo>
                  <a:quadBezTo>
                    <a:pt x="49" y="0"/>
                    <a:pt x="49" y="0"/>
                  </a:quadBezTo>
                  <a:cubicBezTo>
                    <a:pt x="76" y="0"/>
                    <a:pt x="98" y="22"/>
                    <a:pt x="98" y="49"/>
                  </a:cubicBezTo>
                  <a:lnTo>
                    <a:pt x="98" y="85"/>
                  </a:ln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Line 64"/>
            <p:cNvSpPr>
              <a:spLocks noChangeShapeType="1"/>
            </p:cNvSpPr>
            <p:nvPr/>
          </p:nvSpPr>
          <p:spPr>
            <a:xfrm>
              <a:off x="2959101" y="1344613"/>
              <a:ext cx="0" cy="366713"/>
            </a:xfrm>
            <a:prstGeom prst="line">
              <a:avLst/>
            </a:prstGeom>
            <a:noFill/>
            <a:ln w="47625" cap="flat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Freeform 65"/>
            <p:cNvSpPr/>
            <p:nvPr/>
          </p:nvSpPr>
          <p:spPr>
            <a:xfrm>
              <a:off x="2924176" y="1676401"/>
              <a:ext cx="71438" cy="41275"/>
            </a:xfrm>
            <a:custGeom>
              <a:avLst/>
              <a:gdLst>
                <a:gd name="T0" fmla="*/ 32 w 33"/>
                <a:gd name="T1" fmla="*/ 19 h 19"/>
                <a:gd name="T2" fmla="*/ 33 w 33"/>
                <a:gd name="T3" fmla="*/ 16 h 19"/>
                <a:gd name="T4" fmla="*/ 16 w 33"/>
                <a:gd name="T5" fmla="*/ 0 h 19"/>
                <a:gd name="T6" fmla="*/ 0 w 33"/>
                <a:gd name="T7" fmla="*/ 16 h 19"/>
                <a:gd name="T8" fmla="*/ 0 w 33"/>
                <a:gd name="T9" fmla="*/ 19 h 19"/>
                <a:gd name="T10" fmla="*/ 32 w 33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9">
                  <a:moveTo>
                    <a:pt x="32" y="19"/>
                  </a:moveTo>
                  <a:cubicBezTo>
                    <a:pt x="32" y="18"/>
                    <a:pt x="33" y="17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7"/>
                    <a:pt x="0" y="18"/>
                    <a:pt x="0" y="19"/>
                  </a:cubicBezTo>
                  <a:lnTo>
                    <a:pt x="32" y="19"/>
                  </a:lnTo>
                  <a:close/>
                </a:path>
              </a:pathLst>
            </a:custGeom>
            <a:solidFill>
              <a:srgbClr val="018C9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Line 66"/>
            <p:cNvSpPr>
              <a:spLocks noChangeShapeType="1"/>
            </p:cNvSpPr>
            <p:nvPr/>
          </p:nvSpPr>
          <p:spPr>
            <a:xfrm>
              <a:off x="3068638" y="1344613"/>
              <a:ext cx="0" cy="366713"/>
            </a:xfrm>
            <a:prstGeom prst="line">
              <a:avLst/>
            </a:prstGeom>
            <a:noFill/>
            <a:ln w="47625" cap="flat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Freeform 67"/>
            <p:cNvSpPr/>
            <p:nvPr/>
          </p:nvSpPr>
          <p:spPr>
            <a:xfrm>
              <a:off x="3033713" y="1676401"/>
              <a:ext cx="69850" cy="41275"/>
            </a:xfrm>
            <a:custGeom>
              <a:avLst/>
              <a:gdLst>
                <a:gd name="T0" fmla="*/ 0 w 32"/>
                <a:gd name="T1" fmla="*/ 19 h 19"/>
                <a:gd name="T2" fmla="*/ 0 w 32"/>
                <a:gd name="T3" fmla="*/ 16 h 19"/>
                <a:gd name="T4" fmla="*/ 16 w 32"/>
                <a:gd name="T5" fmla="*/ 0 h 19"/>
                <a:gd name="T6" fmla="*/ 32 w 32"/>
                <a:gd name="T7" fmla="*/ 16 h 19"/>
                <a:gd name="T8" fmla="*/ 32 w 32"/>
                <a:gd name="T9" fmla="*/ 19 h 19"/>
                <a:gd name="T10" fmla="*/ 0 w 32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9">
                  <a:moveTo>
                    <a:pt x="0" y="19"/>
                  </a:moveTo>
                  <a:cubicBezTo>
                    <a:pt x="0" y="18"/>
                    <a:pt x="0" y="17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17"/>
                    <a:pt x="32" y="18"/>
                    <a:pt x="32" y="19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018C9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Freeform 68"/>
            <p:cNvSpPr/>
            <p:nvPr/>
          </p:nvSpPr>
          <p:spPr>
            <a:xfrm>
              <a:off x="2882901" y="1193801"/>
              <a:ext cx="261938" cy="233363"/>
            </a:xfrm>
            <a:custGeom>
              <a:avLst/>
              <a:gdLst>
                <a:gd name="T0" fmla="*/ 95 w 120"/>
                <a:gd name="T1" fmla="*/ 0 h 107"/>
                <a:gd name="T2" fmla="*/ 60 w 120"/>
                <a:gd name="T3" fmla="*/ 0 h 107"/>
                <a:gd name="T4" fmla="*/ 25 w 120"/>
                <a:gd name="T5" fmla="*/ 0 h 107"/>
                <a:gd name="T6" fmla="*/ 15 w 120"/>
                <a:gd name="T7" fmla="*/ 107 h 107"/>
                <a:gd name="T8" fmla="*/ 105 w 120"/>
                <a:gd name="T9" fmla="*/ 107 h 107"/>
                <a:gd name="T10" fmla="*/ 95 w 120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07">
                  <a:moveTo>
                    <a:pt x="95" y="0"/>
                  </a:moveTo>
                  <a:quadBezTo>
                    <a:pt x="60" y="0"/>
                    <a:pt x="60" y="0"/>
                  </a:quadBezTo>
                  <a:quadBezTo>
                    <a:pt x="25" y="0"/>
                    <a:pt x="25" y="0"/>
                  </a:quadBezTo>
                  <a:cubicBezTo>
                    <a:pt x="25" y="0"/>
                    <a:pt x="0" y="31"/>
                    <a:pt x="15" y="107"/>
                  </a:cubicBezTo>
                  <a:quadBezTo>
                    <a:pt x="105" y="107"/>
                    <a:pt x="105" y="107"/>
                  </a:quadBezTo>
                  <a:cubicBezTo>
                    <a:pt x="120" y="31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26527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69"/>
            <p:cNvSpPr/>
            <p:nvPr/>
          </p:nvSpPr>
          <p:spPr>
            <a:xfrm>
              <a:off x="3105151" y="990601"/>
              <a:ext cx="173038" cy="223838"/>
            </a:xfrm>
            <a:custGeom>
              <a:avLst/>
              <a:gdLst>
                <a:gd name="T0" fmla="*/ 0 w 80"/>
                <a:gd name="T1" fmla="*/ 0 h 103"/>
                <a:gd name="T2" fmla="*/ 80 w 80"/>
                <a:gd name="T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0" h="103">
                  <a:moveTo>
                    <a:pt x="0" y="0"/>
                  </a:moveTo>
                  <a:cubicBezTo>
                    <a:pt x="0" y="0"/>
                    <a:pt x="43" y="37"/>
                    <a:pt x="80" y="103"/>
                  </a:cubicBezTo>
                </a:path>
              </a:pathLst>
            </a:custGeom>
            <a:noFill/>
            <a:ln w="41275" cap="rnd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70"/>
            <p:cNvSpPr/>
            <p:nvPr/>
          </p:nvSpPr>
          <p:spPr>
            <a:xfrm>
              <a:off x="2938463" y="1176338"/>
              <a:ext cx="150813" cy="17463"/>
            </a:xfrm>
            <a:custGeom>
              <a:avLst/>
              <a:gdLst>
                <a:gd name="T0" fmla="*/ 47 w 95"/>
                <a:gd name="T1" fmla="*/ 0 h 11"/>
                <a:gd name="T2" fmla="*/ 0 w 95"/>
                <a:gd name="T3" fmla="*/ 0 h 11"/>
                <a:gd name="T4" fmla="*/ 0 w 95"/>
                <a:gd name="T5" fmla="*/ 11 h 11"/>
                <a:gd name="T6" fmla="*/ 47 w 95"/>
                <a:gd name="T7" fmla="*/ 11 h 11"/>
                <a:gd name="T8" fmla="*/ 95 w 95"/>
                <a:gd name="T9" fmla="*/ 11 h 11"/>
                <a:gd name="T10" fmla="*/ 95 w 95"/>
                <a:gd name="T11" fmla="*/ 0 h 11"/>
                <a:gd name="T12" fmla="*/ 47 w 95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1">
                  <a:moveTo>
                    <a:pt x="47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47" y="11"/>
                  </a:lnTo>
                  <a:lnTo>
                    <a:pt x="95" y="11"/>
                  </a:lnTo>
                  <a:lnTo>
                    <a:pt x="95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191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71"/>
            <p:cNvSpPr/>
            <p:nvPr/>
          </p:nvSpPr>
          <p:spPr>
            <a:xfrm>
              <a:off x="2833688" y="990601"/>
              <a:ext cx="88900" cy="300038"/>
            </a:xfrm>
            <a:custGeom>
              <a:avLst/>
              <a:gdLst>
                <a:gd name="T0" fmla="*/ 41 w 41"/>
                <a:gd name="T1" fmla="*/ 0 h 138"/>
                <a:gd name="T2" fmla="*/ 20 w 41"/>
                <a:gd name="T3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138">
                  <a:moveTo>
                    <a:pt x="41" y="0"/>
                  </a:moveTo>
                  <a:cubicBezTo>
                    <a:pt x="41" y="0"/>
                    <a:pt x="0" y="30"/>
                    <a:pt x="20" y="138"/>
                  </a:cubicBezTo>
                </a:path>
              </a:pathLst>
            </a:custGeom>
            <a:noFill/>
            <a:ln w="41275" cap="rnd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Line 72"/>
            <p:cNvSpPr>
              <a:spLocks noChangeShapeType="1"/>
            </p:cNvSpPr>
            <p:nvPr/>
          </p:nvSpPr>
          <p:spPr>
            <a:xfrm>
              <a:off x="3330576" y="1344613"/>
              <a:ext cx="0" cy="366713"/>
            </a:xfrm>
            <a:prstGeom prst="line">
              <a:avLst/>
            </a:prstGeom>
            <a:noFill/>
            <a:ln w="47625" cap="flat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Freeform 73"/>
            <p:cNvSpPr/>
            <p:nvPr/>
          </p:nvSpPr>
          <p:spPr>
            <a:xfrm>
              <a:off x="3368676" y="990601"/>
              <a:ext cx="74613" cy="290513"/>
            </a:xfrm>
            <a:custGeom>
              <a:avLst/>
              <a:gdLst>
                <a:gd name="T0" fmla="*/ 0 w 35"/>
                <a:gd name="T1" fmla="*/ 0 h 134"/>
                <a:gd name="T2" fmla="*/ 19 w 35"/>
                <a:gd name="T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" h="134">
                  <a:moveTo>
                    <a:pt x="0" y="0"/>
                  </a:moveTo>
                  <a:cubicBezTo>
                    <a:pt x="0" y="0"/>
                    <a:pt x="35" y="19"/>
                    <a:pt x="19" y="134"/>
                  </a:cubicBezTo>
                </a:path>
              </a:pathLst>
            </a:custGeom>
            <a:noFill/>
            <a:ln w="41275" cap="rnd">
              <a:solidFill>
                <a:srgbClr val="FCC88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Freeform 74"/>
            <p:cNvSpPr/>
            <p:nvPr/>
          </p:nvSpPr>
          <p:spPr>
            <a:xfrm>
              <a:off x="3171826" y="1193801"/>
              <a:ext cx="200025" cy="511175"/>
            </a:xfrm>
            <a:custGeom>
              <a:avLst/>
              <a:gdLst>
                <a:gd name="T0" fmla="*/ 14 w 92"/>
                <a:gd name="T1" fmla="*/ 0 h 235"/>
                <a:gd name="T2" fmla="*/ 49 w 92"/>
                <a:gd name="T3" fmla="*/ 0 h 235"/>
                <a:gd name="T4" fmla="*/ 83 w 92"/>
                <a:gd name="T5" fmla="*/ 0 h 235"/>
                <a:gd name="T6" fmla="*/ 86 w 92"/>
                <a:gd name="T7" fmla="*/ 235 h 235"/>
                <a:gd name="T8" fmla="*/ 61 w 92"/>
                <a:gd name="T9" fmla="*/ 235 h 235"/>
                <a:gd name="T10" fmla="*/ 49 w 92"/>
                <a:gd name="T11" fmla="*/ 37 h 235"/>
                <a:gd name="T12" fmla="*/ 40 w 92"/>
                <a:gd name="T13" fmla="*/ 235 h 235"/>
                <a:gd name="T14" fmla="*/ 12 w 92"/>
                <a:gd name="T15" fmla="*/ 235 h 235"/>
                <a:gd name="T16" fmla="*/ 14 w 92"/>
                <a:gd name="T1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235">
                  <a:moveTo>
                    <a:pt x="14" y="0"/>
                  </a:moveTo>
                  <a:quadBezTo>
                    <a:pt x="49" y="0"/>
                    <a:pt x="49" y="0"/>
                  </a:quadBezTo>
                  <a:quadBezTo>
                    <a:pt x="83" y="0"/>
                    <a:pt x="83" y="0"/>
                  </a:quadBezTo>
                  <a:cubicBezTo>
                    <a:pt x="83" y="0"/>
                    <a:pt x="92" y="31"/>
                    <a:pt x="86" y="235"/>
                  </a:cubicBezTo>
                  <a:quadBezTo>
                    <a:pt x="61" y="235"/>
                    <a:pt x="61" y="235"/>
                  </a:quadBezTo>
                  <a:cubicBezTo>
                    <a:pt x="61" y="235"/>
                    <a:pt x="56" y="37"/>
                    <a:pt x="49" y="37"/>
                  </a:cubicBezTo>
                  <a:cubicBezTo>
                    <a:pt x="41" y="37"/>
                    <a:pt x="40" y="235"/>
                    <a:pt x="40" y="235"/>
                  </a:cubicBezTo>
                  <a:quadBezTo>
                    <a:pt x="12" y="235"/>
                    <a:pt x="12" y="235"/>
                  </a:quadBezTo>
                  <a:cubicBezTo>
                    <a:pt x="0" y="88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F0E08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Freeform 75"/>
            <p:cNvSpPr/>
            <p:nvPr/>
          </p:nvSpPr>
          <p:spPr>
            <a:xfrm>
              <a:off x="3159126" y="946151"/>
              <a:ext cx="239712" cy="230188"/>
            </a:xfrm>
            <a:custGeom>
              <a:avLst/>
              <a:gdLst>
                <a:gd name="T0" fmla="*/ 15 w 110"/>
                <a:gd name="T1" fmla="*/ 34 h 106"/>
                <a:gd name="T2" fmla="*/ 0 w 110"/>
                <a:gd name="T3" fmla="*/ 18 h 106"/>
                <a:gd name="T4" fmla="*/ 36 w 110"/>
                <a:gd name="T5" fmla="*/ 5 h 106"/>
                <a:gd name="T6" fmla="*/ 55 w 110"/>
                <a:gd name="T7" fmla="*/ 35 h 106"/>
                <a:gd name="T8" fmla="*/ 73 w 110"/>
                <a:gd name="T9" fmla="*/ 5 h 106"/>
                <a:gd name="T10" fmla="*/ 110 w 110"/>
                <a:gd name="T11" fmla="*/ 18 h 106"/>
                <a:gd name="T12" fmla="*/ 94 w 110"/>
                <a:gd name="T13" fmla="*/ 34 h 106"/>
                <a:gd name="T14" fmla="*/ 94 w 110"/>
                <a:gd name="T15" fmla="*/ 35 h 106"/>
                <a:gd name="T16" fmla="*/ 92 w 110"/>
                <a:gd name="T17" fmla="*/ 70 h 106"/>
                <a:gd name="T18" fmla="*/ 89 w 110"/>
                <a:gd name="T19" fmla="*/ 106 h 106"/>
                <a:gd name="T20" fmla="*/ 55 w 110"/>
                <a:gd name="T21" fmla="*/ 106 h 106"/>
                <a:gd name="T22" fmla="*/ 20 w 110"/>
                <a:gd name="T23" fmla="*/ 106 h 106"/>
                <a:gd name="T24" fmla="*/ 17 w 110"/>
                <a:gd name="T25" fmla="*/ 70 h 106"/>
                <a:gd name="T26" fmla="*/ 15 w 110"/>
                <a:gd name="T27" fmla="*/ 35 h 106"/>
                <a:gd name="T28" fmla="*/ 15 w 110"/>
                <a:gd name="T29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06">
                  <a:moveTo>
                    <a:pt x="15" y="34"/>
                  </a:moveTo>
                  <a:cubicBezTo>
                    <a:pt x="12" y="20"/>
                    <a:pt x="0" y="18"/>
                    <a:pt x="0" y="18"/>
                  </a:cubicBezTo>
                  <a:cubicBezTo>
                    <a:pt x="13" y="0"/>
                    <a:pt x="36" y="5"/>
                    <a:pt x="36" y="5"/>
                  </a:cubicBezTo>
                  <a:quadBezTo>
                    <a:pt x="55" y="35"/>
                    <a:pt x="55" y="35"/>
                  </a:quadBezTo>
                  <a:quadBezTo>
                    <a:pt x="73" y="5"/>
                    <a:pt x="73" y="5"/>
                  </a:quadBezTo>
                  <a:cubicBezTo>
                    <a:pt x="73" y="5"/>
                    <a:pt x="96" y="0"/>
                    <a:pt x="110" y="18"/>
                  </a:cubicBezTo>
                  <a:cubicBezTo>
                    <a:pt x="110" y="18"/>
                    <a:pt x="97" y="20"/>
                    <a:pt x="94" y="34"/>
                  </a:cubicBezTo>
                  <a:quadBezTo>
                    <a:pt x="94" y="34"/>
                    <a:pt x="94" y="35"/>
                  </a:quadBezTo>
                  <a:cubicBezTo>
                    <a:pt x="92" y="50"/>
                    <a:pt x="99" y="57"/>
                    <a:pt x="92" y="70"/>
                  </a:cubicBezTo>
                  <a:cubicBezTo>
                    <a:pt x="92" y="70"/>
                    <a:pt x="86" y="91"/>
                    <a:pt x="89" y="106"/>
                  </a:cubicBezTo>
                  <a:quadBezTo>
                    <a:pt x="55" y="106"/>
                    <a:pt x="55" y="106"/>
                  </a:quadBezTo>
                  <a:quadBezTo>
                    <a:pt x="20" y="106"/>
                    <a:pt x="20" y="106"/>
                  </a:quadBezTo>
                  <a:cubicBezTo>
                    <a:pt x="23" y="90"/>
                    <a:pt x="17" y="70"/>
                    <a:pt x="17" y="70"/>
                  </a:cubicBezTo>
                  <a:cubicBezTo>
                    <a:pt x="10" y="57"/>
                    <a:pt x="17" y="50"/>
                    <a:pt x="15" y="35"/>
                  </a:cubicBezTo>
                  <a:quadBezTo>
                    <a:pt x="15" y="34"/>
                    <a:pt x="15" y="34"/>
                  </a:quadBezTo>
                  <a:close/>
                </a:path>
              </a:pathLst>
            </a:custGeom>
            <a:solidFill>
              <a:srgbClr val="B8DE6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Freeform 76"/>
            <p:cNvSpPr/>
            <p:nvPr/>
          </p:nvSpPr>
          <p:spPr>
            <a:xfrm>
              <a:off x="3236913" y="877888"/>
              <a:ext cx="80963" cy="144463"/>
            </a:xfrm>
            <a:custGeom>
              <a:avLst/>
              <a:gdLst>
                <a:gd name="T0" fmla="*/ 8 w 37"/>
                <a:gd name="T1" fmla="*/ 34 h 67"/>
                <a:gd name="T2" fmla="*/ 8 w 37"/>
                <a:gd name="T3" fmla="*/ 9 h 67"/>
                <a:gd name="T4" fmla="*/ 19 w 37"/>
                <a:gd name="T5" fmla="*/ 16 h 67"/>
                <a:gd name="T6" fmla="*/ 29 w 37"/>
                <a:gd name="T7" fmla="*/ 9 h 67"/>
                <a:gd name="T8" fmla="*/ 29 w 37"/>
                <a:gd name="T9" fmla="*/ 34 h 67"/>
                <a:gd name="T10" fmla="*/ 37 w 37"/>
                <a:gd name="T11" fmla="*/ 37 h 67"/>
                <a:gd name="T12" fmla="*/ 19 w 37"/>
                <a:gd name="T13" fmla="*/ 67 h 67"/>
                <a:gd name="T14" fmla="*/ 0 w 37"/>
                <a:gd name="T15" fmla="*/ 37 h 67"/>
                <a:gd name="T16" fmla="*/ 8 w 37"/>
                <a:gd name="T17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7">
                  <a:moveTo>
                    <a:pt x="8" y="34"/>
                  </a:moveTo>
                  <a:cubicBezTo>
                    <a:pt x="8" y="34"/>
                    <a:pt x="10" y="18"/>
                    <a:pt x="8" y="9"/>
                  </a:cubicBezTo>
                  <a:cubicBezTo>
                    <a:pt x="5" y="0"/>
                    <a:pt x="19" y="16"/>
                    <a:pt x="19" y="16"/>
                  </a:cubicBezTo>
                  <a:cubicBezTo>
                    <a:pt x="19" y="16"/>
                    <a:pt x="32" y="0"/>
                    <a:pt x="29" y="9"/>
                  </a:cubicBezTo>
                  <a:cubicBezTo>
                    <a:pt x="27" y="18"/>
                    <a:pt x="29" y="34"/>
                    <a:pt x="29" y="34"/>
                  </a:cubicBezTo>
                  <a:quadBezTo>
                    <a:pt x="37" y="37"/>
                    <a:pt x="37" y="37"/>
                  </a:quadBezTo>
                  <a:cubicBezTo>
                    <a:pt x="33" y="60"/>
                    <a:pt x="19" y="67"/>
                    <a:pt x="19" y="67"/>
                  </a:cubicBezTo>
                  <a:cubicBezTo>
                    <a:pt x="19" y="67"/>
                    <a:pt x="4" y="60"/>
                    <a:pt x="0" y="37"/>
                  </a:cubicBezTo>
                  <a:lnTo>
                    <a:pt x="8" y="34"/>
                  </a:lnTo>
                  <a:close/>
                </a:path>
              </a:pathLst>
            </a:cu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Freeform 77"/>
            <p:cNvSpPr/>
            <p:nvPr/>
          </p:nvSpPr>
          <p:spPr>
            <a:xfrm>
              <a:off x="3203576" y="1176338"/>
              <a:ext cx="149225" cy="17462"/>
            </a:xfrm>
            <a:custGeom>
              <a:avLst/>
              <a:gdLst>
                <a:gd name="T0" fmla="*/ 47 w 94"/>
                <a:gd name="T1" fmla="*/ 0 h 11"/>
                <a:gd name="T2" fmla="*/ 94 w 94"/>
                <a:gd name="T3" fmla="*/ 0 h 11"/>
                <a:gd name="T4" fmla="*/ 94 w 94"/>
                <a:gd name="T5" fmla="*/ 11 h 11"/>
                <a:gd name="T6" fmla="*/ 47 w 94"/>
                <a:gd name="T7" fmla="*/ 11 h 11"/>
                <a:gd name="T8" fmla="*/ 0 w 94"/>
                <a:gd name="T9" fmla="*/ 11 h 11"/>
                <a:gd name="T10" fmla="*/ 0 w 94"/>
                <a:gd name="T11" fmla="*/ 0 h 11"/>
                <a:gd name="T12" fmla="*/ 47 w 94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1">
                  <a:moveTo>
                    <a:pt x="47" y="0"/>
                  </a:moveTo>
                  <a:lnTo>
                    <a:pt x="94" y="0"/>
                  </a:lnTo>
                  <a:lnTo>
                    <a:pt x="94" y="11"/>
                  </a:lnTo>
                  <a:lnTo>
                    <a:pt x="47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191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Freeform 78"/>
            <p:cNvSpPr/>
            <p:nvPr/>
          </p:nvSpPr>
          <p:spPr>
            <a:xfrm>
              <a:off x="3187701" y="1676401"/>
              <a:ext cx="71438" cy="41275"/>
            </a:xfrm>
            <a:custGeom>
              <a:avLst/>
              <a:gdLst>
                <a:gd name="T0" fmla="*/ 33 w 33"/>
                <a:gd name="T1" fmla="*/ 19 h 19"/>
                <a:gd name="T2" fmla="*/ 33 w 33"/>
                <a:gd name="T3" fmla="*/ 16 h 19"/>
                <a:gd name="T4" fmla="*/ 17 w 33"/>
                <a:gd name="T5" fmla="*/ 0 h 19"/>
                <a:gd name="T6" fmla="*/ 0 w 33"/>
                <a:gd name="T7" fmla="*/ 16 h 19"/>
                <a:gd name="T8" fmla="*/ 1 w 33"/>
                <a:gd name="T9" fmla="*/ 19 h 19"/>
                <a:gd name="T10" fmla="*/ 33 w 33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9">
                  <a:moveTo>
                    <a:pt x="33" y="19"/>
                  </a:moveTo>
                  <a:cubicBezTo>
                    <a:pt x="33" y="18"/>
                    <a:pt x="33" y="17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lnTo>
                    <a:pt x="33" y="19"/>
                  </a:lnTo>
                  <a:close/>
                </a:path>
              </a:pathLst>
            </a:custGeom>
            <a:solidFill>
              <a:srgbClr val="F191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Oval 79"/>
            <p:cNvSpPr>
              <a:spLocks noChangeArrowheads="1"/>
            </p:cNvSpPr>
            <p:nvPr/>
          </p:nvSpPr>
          <p:spPr>
            <a:xfrm>
              <a:off x="3336926" y="825501"/>
              <a:ext cx="34925" cy="46038"/>
            </a:xfrm>
            <a:prstGeom prst="ellipse">
              <a:avLst/>
            </a:pr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Oval 80"/>
            <p:cNvSpPr>
              <a:spLocks noChangeArrowheads="1"/>
            </p:cNvSpPr>
            <p:nvPr/>
          </p:nvSpPr>
          <p:spPr>
            <a:xfrm>
              <a:off x="3186113" y="825501"/>
              <a:ext cx="33338" cy="46038"/>
            </a:xfrm>
            <a:prstGeom prst="ellipse">
              <a:avLst/>
            </a:pr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81"/>
            <p:cNvSpPr/>
            <p:nvPr/>
          </p:nvSpPr>
          <p:spPr>
            <a:xfrm>
              <a:off x="3203576" y="739776"/>
              <a:ext cx="149225" cy="196850"/>
            </a:xfrm>
            <a:custGeom>
              <a:avLst/>
              <a:gdLst>
                <a:gd name="T0" fmla="*/ 0 w 69"/>
                <a:gd name="T1" fmla="*/ 45 h 90"/>
                <a:gd name="T2" fmla="*/ 34 w 69"/>
                <a:gd name="T3" fmla="*/ 90 h 90"/>
                <a:gd name="T4" fmla="*/ 69 w 69"/>
                <a:gd name="T5" fmla="*/ 45 h 90"/>
                <a:gd name="T6" fmla="*/ 34 w 69"/>
                <a:gd name="T7" fmla="*/ 0 h 90"/>
                <a:gd name="T8" fmla="*/ 0 w 69"/>
                <a:gd name="T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90">
                  <a:moveTo>
                    <a:pt x="0" y="45"/>
                  </a:moveTo>
                  <a:cubicBezTo>
                    <a:pt x="0" y="76"/>
                    <a:pt x="24" y="90"/>
                    <a:pt x="34" y="90"/>
                  </a:cubicBezTo>
                  <a:cubicBezTo>
                    <a:pt x="45" y="90"/>
                    <a:pt x="69" y="75"/>
                    <a:pt x="69" y="45"/>
                  </a:cubicBezTo>
                  <a:cubicBezTo>
                    <a:pt x="69" y="20"/>
                    <a:pt x="64" y="0"/>
                    <a:pt x="34" y="0"/>
                  </a:cubicBezTo>
                  <a:cubicBezTo>
                    <a:pt x="5" y="0"/>
                    <a:pt x="0" y="20"/>
                    <a:pt x="0" y="45"/>
                  </a:cubicBezTo>
                  <a:close/>
                </a:path>
              </a:pathLst>
            </a:cu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Oval 82"/>
            <p:cNvSpPr>
              <a:spLocks noChangeArrowheads="1"/>
            </p:cNvSpPr>
            <p:nvPr/>
          </p:nvSpPr>
          <p:spPr>
            <a:xfrm>
              <a:off x="3346451" y="860426"/>
              <a:ext cx="22225" cy="20638"/>
            </a:xfrm>
            <a:prstGeom prst="ellipse">
              <a:avLst/>
            </a:prstGeom>
            <a:solidFill>
              <a:srgbClr val="F0E08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Oval 83"/>
            <p:cNvSpPr>
              <a:spLocks noChangeArrowheads="1"/>
            </p:cNvSpPr>
            <p:nvPr/>
          </p:nvSpPr>
          <p:spPr>
            <a:xfrm>
              <a:off x="3187701" y="860426"/>
              <a:ext cx="22225" cy="20638"/>
            </a:xfrm>
            <a:prstGeom prst="ellipse">
              <a:avLst/>
            </a:prstGeom>
            <a:solidFill>
              <a:srgbClr val="F0E08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84"/>
            <p:cNvSpPr/>
            <p:nvPr/>
          </p:nvSpPr>
          <p:spPr>
            <a:xfrm>
              <a:off x="3194050" y="736601"/>
              <a:ext cx="166688" cy="103188"/>
            </a:xfrm>
            <a:custGeom>
              <a:avLst/>
              <a:gdLst>
                <a:gd name="T0" fmla="*/ 19 w 77"/>
                <a:gd name="T1" fmla="*/ 26 h 48"/>
                <a:gd name="T2" fmla="*/ 72 w 77"/>
                <a:gd name="T3" fmla="*/ 35 h 48"/>
                <a:gd name="T4" fmla="*/ 38 w 77"/>
                <a:gd name="T5" fmla="*/ 0 h 48"/>
                <a:gd name="T6" fmla="*/ 5 w 77"/>
                <a:gd name="T7" fmla="*/ 34 h 48"/>
                <a:gd name="T8" fmla="*/ 19 w 77"/>
                <a:gd name="T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8">
                  <a:moveTo>
                    <a:pt x="19" y="26"/>
                  </a:moveTo>
                  <a:cubicBezTo>
                    <a:pt x="19" y="26"/>
                    <a:pt x="44" y="48"/>
                    <a:pt x="72" y="35"/>
                  </a:cubicBezTo>
                  <a:cubicBezTo>
                    <a:pt x="72" y="35"/>
                    <a:pt x="77" y="0"/>
                    <a:pt x="38" y="0"/>
                  </a:cubicBezTo>
                  <a:cubicBezTo>
                    <a:pt x="0" y="0"/>
                    <a:pt x="5" y="34"/>
                    <a:pt x="5" y="34"/>
                  </a:cubicBezTo>
                  <a:cubicBezTo>
                    <a:pt x="5" y="34"/>
                    <a:pt x="15" y="35"/>
                    <a:pt x="19" y="26"/>
                  </a:cubicBezTo>
                  <a:close/>
                </a:path>
              </a:pathLst>
            </a:custGeom>
            <a:solidFill>
              <a:srgbClr val="F4903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Oval 85"/>
            <p:cNvSpPr>
              <a:spLocks noChangeArrowheads="1"/>
            </p:cNvSpPr>
            <p:nvPr/>
          </p:nvSpPr>
          <p:spPr>
            <a:xfrm>
              <a:off x="2916238" y="808038"/>
              <a:ext cx="36513" cy="47625"/>
            </a:xfrm>
            <a:prstGeom prst="ellipse">
              <a:avLst/>
            </a:pr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Oval 86"/>
            <p:cNvSpPr>
              <a:spLocks noChangeArrowheads="1"/>
            </p:cNvSpPr>
            <p:nvPr/>
          </p:nvSpPr>
          <p:spPr>
            <a:xfrm>
              <a:off x="3071813" y="808038"/>
              <a:ext cx="34925" cy="47625"/>
            </a:xfrm>
            <a:prstGeom prst="ellipse">
              <a:avLst/>
            </a:pr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" name="Freeform 87"/>
            <p:cNvSpPr/>
            <p:nvPr/>
          </p:nvSpPr>
          <p:spPr>
            <a:xfrm>
              <a:off x="2894013" y="946151"/>
              <a:ext cx="239713" cy="230188"/>
            </a:xfrm>
            <a:custGeom>
              <a:avLst/>
              <a:gdLst>
                <a:gd name="T0" fmla="*/ 95 w 110"/>
                <a:gd name="T1" fmla="*/ 34 h 106"/>
                <a:gd name="T2" fmla="*/ 110 w 110"/>
                <a:gd name="T3" fmla="*/ 18 h 106"/>
                <a:gd name="T4" fmla="*/ 73 w 110"/>
                <a:gd name="T5" fmla="*/ 5 h 106"/>
                <a:gd name="T6" fmla="*/ 55 w 110"/>
                <a:gd name="T7" fmla="*/ 20 h 106"/>
                <a:gd name="T8" fmla="*/ 37 w 110"/>
                <a:gd name="T9" fmla="*/ 5 h 106"/>
                <a:gd name="T10" fmla="*/ 0 w 110"/>
                <a:gd name="T11" fmla="*/ 18 h 106"/>
                <a:gd name="T12" fmla="*/ 15 w 110"/>
                <a:gd name="T13" fmla="*/ 34 h 106"/>
                <a:gd name="T14" fmla="*/ 15 w 110"/>
                <a:gd name="T15" fmla="*/ 35 h 106"/>
                <a:gd name="T16" fmla="*/ 18 w 110"/>
                <a:gd name="T17" fmla="*/ 70 h 106"/>
                <a:gd name="T18" fmla="*/ 20 w 110"/>
                <a:gd name="T19" fmla="*/ 106 h 106"/>
                <a:gd name="T20" fmla="*/ 55 w 110"/>
                <a:gd name="T21" fmla="*/ 106 h 106"/>
                <a:gd name="T22" fmla="*/ 90 w 110"/>
                <a:gd name="T23" fmla="*/ 106 h 106"/>
                <a:gd name="T24" fmla="*/ 93 w 110"/>
                <a:gd name="T25" fmla="*/ 70 h 106"/>
                <a:gd name="T26" fmla="*/ 95 w 110"/>
                <a:gd name="T27" fmla="*/ 35 h 106"/>
                <a:gd name="T28" fmla="*/ 95 w 110"/>
                <a:gd name="T29" fmla="*/ 3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" h="106">
                  <a:moveTo>
                    <a:pt x="95" y="34"/>
                  </a:moveTo>
                  <a:cubicBezTo>
                    <a:pt x="98" y="20"/>
                    <a:pt x="110" y="18"/>
                    <a:pt x="110" y="18"/>
                  </a:cubicBezTo>
                  <a:cubicBezTo>
                    <a:pt x="97" y="0"/>
                    <a:pt x="73" y="5"/>
                    <a:pt x="73" y="5"/>
                  </a:cubicBezTo>
                  <a:quadBezTo>
                    <a:pt x="55" y="20"/>
                    <a:pt x="55" y="20"/>
                  </a:quadBezTo>
                  <a:quadBezTo>
                    <a:pt x="37" y="5"/>
                    <a:pt x="37" y="5"/>
                  </a:quadBezTo>
                  <a:cubicBezTo>
                    <a:pt x="37" y="5"/>
                    <a:pt x="14" y="0"/>
                    <a:pt x="0" y="18"/>
                  </a:cubicBezTo>
                  <a:cubicBezTo>
                    <a:pt x="0" y="18"/>
                    <a:pt x="13" y="20"/>
                    <a:pt x="15" y="34"/>
                  </a:cubicBezTo>
                  <a:quadBezTo>
                    <a:pt x="15" y="34"/>
                    <a:pt x="15" y="35"/>
                  </a:quadBezTo>
                  <a:cubicBezTo>
                    <a:pt x="18" y="50"/>
                    <a:pt x="11" y="57"/>
                    <a:pt x="18" y="70"/>
                  </a:cubicBezTo>
                  <a:cubicBezTo>
                    <a:pt x="18" y="70"/>
                    <a:pt x="24" y="91"/>
                    <a:pt x="20" y="106"/>
                  </a:cubicBezTo>
                  <a:quadBezTo>
                    <a:pt x="55" y="106"/>
                    <a:pt x="55" y="106"/>
                  </a:quadBezTo>
                  <a:quadBezTo>
                    <a:pt x="90" y="106"/>
                    <a:pt x="90" y="106"/>
                  </a:quadBezTo>
                  <a:cubicBezTo>
                    <a:pt x="87" y="90"/>
                    <a:pt x="93" y="70"/>
                    <a:pt x="93" y="70"/>
                  </a:cubicBezTo>
                  <a:cubicBezTo>
                    <a:pt x="99" y="57"/>
                    <a:pt x="93" y="50"/>
                    <a:pt x="95" y="35"/>
                  </a:cubicBezTo>
                  <a:quadBezTo>
                    <a:pt x="95" y="34"/>
                    <a:pt x="95" y="34"/>
                  </a:quadBezTo>
                  <a:close/>
                </a:path>
              </a:pathLst>
            </a:custGeom>
            <a:solidFill>
              <a:srgbClr val="3DC5C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2" name="Freeform 88"/>
            <p:cNvSpPr/>
            <p:nvPr/>
          </p:nvSpPr>
          <p:spPr>
            <a:xfrm>
              <a:off x="2974976" y="877888"/>
              <a:ext cx="77788" cy="130174"/>
            </a:xfrm>
            <a:custGeom>
              <a:avLst/>
              <a:gdLst>
                <a:gd name="T0" fmla="*/ 29 w 36"/>
                <a:gd name="T1" fmla="*/ 34 h 60"/>
                <a:gd name="T2" fmla="*/ 29 w 36"/>
                <a:gd name="T3" fmla="*/ 9 h 60"/>
                <a:gd name="T4" fmla="*/ 18 w 36"/>
                <a:gd name="T5" fmla="*/ 16 h 60"/>
                <a:gd name="T6" fmla="*/ 7 w 36"/>
                <a:gd name="T7" fmla="*/ 9 h 60"/>
                <a:gd name="T8" fmla="*/ 8 w 36"/>
                <a:gd name="T9" fmla="*/ 34 h 60"/>
                <a:gd name="T10" fmla="*/ 0 w 36"/>
                <a:gd name="T11" fmla="*/ 37 h 60"/>
                <a:gd name="T12" fmla="*/ 18 w 36"/>
                <a:gd name="T13" fmla="*/ 55 h 60"/>
                <a:gd name="T14" fmla="*/ 36 w 36"/>
                <a:gd name="T15" fmla="*/ 37 h 60"/>
                <a:gd name="T16" fmla="*/ 29 w 36"/>
                <a:gd name="T17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0">
                  <a:moveTo>
                    <a:pt x="29" y="34"/>
                  </a:moveTo>
                  <a:cubicBezTo>
                    <a:pt x="29" y="34"/>
                    <a:pt x="26" y="18"/>
                    <a:pt x="29" y="9"/>
                  </a:cubicBezTo>
                  <a:cubicBezTo>
                    <a:pt x="32" y="0"/>
                    <a:pt x="18" y="16"/>
                    <a:pt x="18" y="16"/>
                  </a:cubicBezTo>
                  <a:cubicBezTo>
                    <a:pt x="18" y="16"/>
                    <a:pt x="5" y="0"/>
                    <a:pt x="7" y="9"/>
                  </a:cubicBezTo>
                  <a:cubicBezTo>
                    <a:pt x="10" y="18"/>
                    <a:pt x="8" y="34"/>
                    <a:pt x="8" y="34"/>
                  </a:cubicBezTo>
                  <a:quadBezTo>
                    <a:pt x="0" y="37"/>
                    <a:pt x="0" y="37"/>
                  </a:quadBezTo>
                  <a:cubicBezTo>
                    <a:pt x="4" y="60"/>
                    <a:pt x="18" y="55"/>
                    <a:pt x="18" y="55"/>
                  </a:cubicBezTo>
                  <a:cubicBezTo>
                    <a:pt x="18" y="55"/>
                    <a:pt x="33" y="60"/>
                    <a:pt x="36" y="37"/>
                  </a:cubicBezTo>
                  <a:lnTo>
                    <a:pt x="29" y="34"/>
                  </a:lnTo>
                  <a:close/>
                </a:path>
              </a:pathLst>
            </a:cu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3" name="Freeform 89"/>
            <p:cNvSpPr/>
            <p:nvPr/>
          </p:nvSpPr>
          <p:spPr>
            <a:xfrm>
              <a:off x="2938463" y="736601"/>
              <a:ext cx="150813" cy="200025"/>
            </a:xfrm>
            <a:custGeom>
              <a:avLst/>
              <a:gdLst>
                <a:gd name="T0" fmla="*/ 70 w 70"/>
                <a:gd name="T1" fmla="*/ 46 h 92"/>
                <a:gd name="T2" fmla="*/ 35 w 70"/>
                <a:gd name="T3" fmla="*/ 92 h 92"/>
                <a:gd name="T4" fmla="*/ 0 w 70"/>
                <a:gd name="T5" fmla="*/ 46 h 92"/>
                <a:gd name="T6" fmla="*/ 35 w 70"/>
                <a:gd name="T7" fmla="*/ 0 h 92"/>
                <a:gd name="T8" fmla="*/ 70 w 70"/>
                <a:gd name="T9" fmla="*/ 4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92">
                  <a:moveTo>
                    <a:pt x="70" y="46"/>
                  </a:moveTo>
                  <a:cubicBezTo>
                    <a:pt x="70" y="78"/>
                    <a:pt x="46" y="92"/>
                    <a:pt x="35" y="92"/>
                  </a:cubicBezTo>
                  <a:cubicBezTo>
                    <a:pt x="25" y="92"/>
                    <a:pt x="0" y="77"/>
                    <a:pt x="0" y="46"/>
                  </a:cubicBezTo>
                  <a:cubicBezTo>
                    <a:pt x="0" y="20"/>
                    <a:pt x="5" y="0"/>
                    <a:pt x="35" y="0"/>
                  </a:cubicBezTo>
                  <a:cubicBezTo>
                    <a:pt x="65" y="0"/>
                    <a:pt x="70" y="20"/>
                    <a:pt x="70" y="46"/>
                  </a:cubicBezTo>
                  <a:close/>
                </a:path>
              </a:pathLst>
            </a:custGeom>
            <a:solidFill>
              <a:srgbClr val="FCC8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4" name="Freeform 90"/>
            <p:cNvSpPr/>
            <p:nvPr/>
          </p:nvSpPr>
          <p:spPr>
            <a:xfrm>
              <a:off x="2928938" y="731838"/>
              <a:ext cx="171450" cy="106363"/>
            </a:xfrm>
            <a:custGeom>
              <a:avLst/>
              <a:gdLst>
                <a:gd name="T0" fmla="*/ 59 w 79"/>
                <a:gd name="T1" fmla="*/ 26 h 49"/>
                <a:gd name="T2" fmla="*/ 5 w 79"/>
                <a:gd name="T3" fmla="*/ 35 h 49"/>
                <a:gd name="T4" fmla="*/ 39 w 79"/>
                <a:gd name="T5" fmla="*/ 0 h 49"/>
                <a:gd name="T6" fmla="*/ 74 w 79"/>
                <a:gd name="T7" fmla="*/ 35 h 49"/>
                <a:gd name="T8" fmla="*/ 59 w 79"/>
                <a:gd name="T9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49">
                  <a:moveTo>
                    <a:pt x="59" y="26"/>
                  </a:moveTo>
                  <a:cubicBezTo>
                    <a:pt x="59" y="26"/>
                    <a:pt x="34" y="49"/>
                    <a:pt x="5" y="35"/>
                  </a:cubicBezTo>
                  <a:cubicBezTo>
                    <a:pt x="5" y="35"/>
                    <a:pt x="0" y="0"/>
                    <a:pt x="39" y="0"/>
                  </a:cubicBezTo>
                  <a:cubicBezTo>
                    <a:pt x="79" y="0"/>
                    <a:pt x="74" y="35"/>
                    <a:pt x="74" y="35"/>
                  </a:cubicBezTo>
                  <a:cubicBezTo>
                    <a:pt x="74" y="35"/>
                    <a:pt x="64" y="35"/>
                    <a:pt x="59" y="26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5" name="Freeform 91"/>
            <p:cNvSpPr/>
            <p:nvPr/>
          </p:nvSpPr>
          <p:spPr>
            <a:xfrm>
              <a:off x="3295651" y="1676401"/>
              <a:ext cx="73025" cy="41275"/>
            </a:xfrm>
            <a:custGeom>
              <a:avLst/>
              <a:gdLst>
                <a:gd name="T0" fmla="*/ 0 w 33"/>
                <a:gd name="T1" fmla="*/ 19 h 19"/>
                <a:gd name="T2" fmla="*/ 0 w 33"/>
                <a:gd name="T3" fmla="*/ 16 h 19"/>
                <a:gd name="T4" fmla="*/ 16 w 33"/>
                <a:gd name="T5" fmla="*/ 0 h 19"/>
                <a:gd name="T6" fmla="*/ 33 w 33"/>
                <a:gd name="T7" fmla="*/ 16 h 19"/>
                <a:gd name="T8" fmla="*/ 33 w 33"/>
                <a:gd name="T9" fmla="*/ 19 h 19"/>
                <a:gd name="T10" fmla="*/ 0 w 33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9">
                  <a:moveTo>
                    <a:pt x="0" y="19"/>
                  </a:moveTo>
                  <a:cubicBezTo>
                    <a:pt x="0" y="18"/>
                    <a:pt x="0" y="17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3" y="7"/>
                    <a:pt x="33" y="16"/>
                  </a:cubicBezTo>
                  <a:cubicBezTo>
                    <a:pt x="33" y="17"/>
                    <a:pt x="33" y="18"/>
                    <a:pt x="33" y="19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191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465046" y="1171820"/>
            <a:ext cx="8213908" cy="5574121"/>
            <a:chOff x="333536" y="1119601"/>
            <a:chExt cx="8213908" cy="5574121"/>
          </a:xfrm>
        </p:grpSpPr>
        <p:grpSp>
          <p:nvGrpSpPr>
            <p:cNvPr id="48" name="그룹 47"/>
            <p:cNvGrpSpPr/>
            <p:nvPr/>
          </p:nvGrpSpPr>
          <p:grpSpPr>
            <a:xfrm>
              <a:off x="672756" y="1119601"/>
              <a:ext cx="7874688" cy="5574121"/>
              <a:chOff x="672756" y="1119601"/>
              <a:chExt cx="7874688" cy="5574121"/>
            </a:xfrm>
          </p:grpSpPr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72756" y="1119601"/>
                <a:ext cx="7874688" cy="5574121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2412857" y="1197102"/>
                <a:ext cx="905358" cy="367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/>
                  <a:t>중개사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942742" y="1197104"/>
                <a:ext cx="1316837" cy="367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/>
                  <a:t>건물</a:t>
                </a:r>
                <a:r>
                  <a:rPr lang="en-US" altLang="ko-KR"/>
                  <a:t>/</a:t>
                </a:r>
                <a:r>
                  <a:rPr lang="ko-KR" altLang="en-US"/>
                  <a:t>매물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198925" y="3486150"/>
                <a:ext cx="658418" cy="367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/>
                  <a:t>회원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811877" y="3581970"/>
                <a:ext cx="658418" cy="366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/>
                  <a:t>예약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419325" y="4226494"/>
                <a:ext cx="993531" cy="367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/>
                  <a:t>예약</a:t>
                </a:r>
                <a:r>
                  <a:rPr lang="en-US" altLang="ko-KR"/>
                  <a:t>_</a:t>
                </a:r>
                <a:r>
                  <a:rPr lang="ko-KR" altLang="en-US"/>
                  <a:t>뷰</a:t>
                </a: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333536" y="4731523"/>
              <a:ext cx="1436144" cy="729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Font typeface="Arial"/>
                <a:buNone/>
                <a:defRPr/>
              </a:pPr>
              <a:r>
                <a:rPr lang="ko-KR" altLang="en-US" sz="1200">
                  <a:solidFill>
                    <a:srgbClr val="FF0000"/>
                  </a:solidFill>
                </a:rPr>
                <a:t>예약 상세정보</a:t>
              </a:r>
            </a:p>
            <a:p>
              <a:pPr marL="142800" indent="-142800">
                <a:buFont typeface="Arial"/>
                <a:buChar char="•"/>
                <a:defRPr/>
              </a:pPr>
              <a:r>
                <a:rPr lang="ko-KR" altLang="en-US" sz="1000">
                  <a:solidFill>
                    <a:srgbClr val="FF0000"/>
                  </a:solidFill>
                </a:rPr>
                <a:t>회원 이름</a:t>
              </a:r>
            </a:p>
            <a:p>
              <a:pPr marL="142800" indent="-142800">
                <a:buFont typeface="Arial"/>
                <a:buChar char="•"/>
                <a:defRPr/>
              </a:pPr>
              <a:r>
                <a:rPr lang="ko-KR" altLang="en-US" sz="1000">
                  <a:solidFill>
                    <a:srgbClr val="FF0000"/>
                  </a:solidFill>
                </a:rPr>
                <a:t>예약한 매물 정보</a:t>
              </a:r>
            </a:p>
            <a:p>
              <a:pPr marL="142800" indent="-142800">
                <a:buFont typeface="Arial"/>
                <a:buChar char="•"/>
                <a:defRPr/>
              </a:pPr>
              <a:r>
                <a:rPr lang="ko-KR" altLang="en-US" sz="1000">
                  <a:solidFill>
                    <a:srgbClr val="FF0000"/>
                  </a:solidFill>
                </a:rPr>
                <a:t>중개사 이름</a:t>
              </a:r>
              <a:r>
                <a:rPr lang="en-US" altLang="ko-KR" sz="1000">
                  <a:solidFill>
                    <a:srgbClr val="FF0000"/>
                  </a:solidFill>
                </a:rPr>
                <a:t>,</a:t>
              </a:r>
              <a:r>
                <a:rPr lang="ko-KR" altLang="en-US" sz="1000">
                  <a:solidFill>
                    <a:srgbClr val="FF0000"/>
                  </a:solidFill>
                </a:rPr>
                <a:t> 연락처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919732" y="4683897"/>
              <a:ext cx="1859972" cy="243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Font typeface="Arial"/>
                <a:buNone/>
                <a:defRPr/>
              </a:pPr>
              <a:r>
                <a:rPr lang="ko-KR" altLang="en-US" sz="1000">
                  <a:solidFill>
                    <a:srgbClr val="FF0000"/>
                  </a:solidFill>
                </a:rPr>
                <a:t>건물</a:t>
              </a:r>
              <a:r>
                <a:rPr lang="en-US" altLang="ko-KR" sz="1000">
                  <a:solidFill>
                    <a:srgbClr val="FF0000"/>
                  </a:solidFill>
                </a:rPr>
                <a:t>,</a:t>
              </a:r>
              <a:r>
                <a:rPr lang="ko-KR" altLang="en-US" sz="1000">
                  <a:solidFill>
                    <a:srgbClr val="FF0000"/>
                  </a:solidFill>
                </a:rPr>
                <a:t> 회원의 다대다</a:t>
              </a:r>
              <a:r>
                <a:rPr lang="en-US" altLang="ko-KR" sz="1000">
                  <a:solidFill>
                    <a:srgbClr val="FF0000"/>
                  </a:solidFill>
                </a:rPr>
                <a:t> </a:t>
              </a:r>
              <a:r>
                <a:rPr lang="ko-KR" altLang="en-US" sz="1000">
                  <a:solidFill>
                    <a:srgbClr val="FF0000"/>
                  </a:solidFill>
                </a:rPr>
                <a:t>관계 해소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65535" y="315030"/>
            <a:ext cx="651272" cy="707231"/>
            <a:chOff x="5924550" y="2313384"/>
            <a:chExt cx="651272" cy="707231"/>
          </a:xfrm>
        </p:grpSpPr>
        <p:sp>
          <p:nvSpPr>
            <p:cNvPr id="58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0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2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3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4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5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6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156539" y="470767"/>
            <a:ext cx="2378142" cy="39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M</a:t>
            </a:r>
            <a:r>
              <a:rPr lang="en-US" altLang="ko-KR" sz="2000" b="1">
                <a:solidFill>
                  <a:schemeClr val="dk1"/>
                </a:solidFill>
              </a:rPr>
              <a:t>odeling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65535" y="315030"/>
            <a:ext cx="651272" cy="707231"/>
            <a:chOff x="5924550" y="2313384"/>
            <a:chExt cx="651272" cy="707231"/>
          </a:xfrm>
        </p:grpSpPr>
        <p:sp>
          <p:nvSpPr>
            <p:cNvPr id="5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56539" y="470767"/>
            <a:ext cx="2378142" cy="39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T</a:t>
            </a:r>
            <a:r>
              <a:rPr lang="en-US" altLang="ko-KR" sz="2000" b="1">
                <a:solidFill>
                  <a:srgbClr val="000000"/>
                </a:solidFill>
              </a:rPr>
              <a:t>able</a:t>
            </a:r>
            <a:r>
              <a:rPr lang="ko-KR" altLang="en-US" sz="2000" b="1">
                <a:solidFill>
                  <a:srgbClr val="000000"/>
                </a:solidFill>
              </a:rPr>
              <a:t> 상세표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b="1890"/>
          <a:stretch>
            <a:fillRect/>
          </a:stretch>
        </p:blipFill>
        <p:spPr>
          <a:xfrm>
            <a:off x="1458943" y="1196721"/>
            <a:ext cx="6226113" cy="252339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5613" y="3929592"/>
            <a:ext cx="6259441" cy="2685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65535" y="315030"/>
            <a:ext cx="651272" cy="707231"/>
            <a:chOff x="5924550" y="2313384"/>
            <a:chExt cx="651272" cy="707231"/>
          </a:xfrm>
        </p:grpSpPr>
        <p:sp>
          <p:nvSpPr>
            <p:cNvPr id="5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0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2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156539" y="470767"/>
            <a:ext cx="2378142" cy="39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>
                <a:solidFill>
                  <a:srgbClr val="29C7C8"/>
                </a:solidFill>
              </a:rPr>
              <a:t>T</a:t>
            </a:r>
            <a:r>
              <a:rPr lang="en-US" altLang="ko-KR" sz="2000" b="1">
                <a:solidFill>
                  <a:srgbClr val="000000"/>
                </a:solidFill>
              </a:rPr>
              <a:t>able</a:t>
            </a:r>
            <a:r>
              <a:rPr lang="ko-KR" altLang="en-US" sz="2000" b="1">
                <a:solidFill>
                  <a:srgbClr val="000000"/>
                </a:solidFill>
              </a:rPr>
              <a:t> 상세표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1020"/>
          <a:stretch>
            <a:fillRect/>
          </a:stretch>
        </p:blipFill>
        <p:spPr>
          <a:xfrm>
            <a:off x="539496" y="1268730"/>
            <a:ext cx="8116635" cy="3384423"/>
          </a:xfrm>
          <a:prstGeom prst="rect">
            <a:avLst/>
          </a:prstGeom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91865" y="3635963"/>
            <a:ext cx="5249820" cy="2745406"/>
          </a:xfrm>
          <a:prstGeom prst="rect">
            <a:avLst/>
          </a:prstGeom>
          <a:effectLst>
            <a:outerShdw blurRad="76200" sx="101000" sy="101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7577" y="332613"/>
            <a:ext cx="6480810" cy="720090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buClr>
                <a:srgbClr val="29C7C8"/>
              </a:buClr>
              <a:buNone/>
              <a:defRPr/>
            </a:pPr>
            <a:r>
              <a:rPr lang="en-US" altLang="ko-KR" sz="2222" b="1">
                <a:solidFill>
                  <a:srgbClr val="29C7C8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altLang="ko-KR" sz="2222" b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racle SQL – Database</a:t>
            </a:r>
            <a:r>
              <a:rPr lang="en-US" altLang="ko-KR" sz="2222" b="1">
                <a:solidFill>
                  <a:schemeClr val="dk1"/>
                </a:solidFill>
                <a:ea typeface="+mn-ea"/>
                <a:cs typeface="+mn-cs"/>
              </a:rPr>
              <a:t/>
            </a:r>
            <a:br>
              <a:rPr lang="en-US" altLang="ko-KR" sz="2222" b="1">
                <a:solidFill>
                  <a:schemeClr val="dk1"/>
                </a:solidFill>
                <a:ea typeface="+mn-ea"/>
                <a:cs typeface="+mn-cs"/>
              </a:rPr>
            </a:br>
            <a:r>
              <a:rPr lang="en-US" altLang="ko-KR" sz="1666" b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SQL </a:t>
            </a:r>
            <a:r>
              <a:rPr lang="en-US" altLang="ko-KR" sz="1666" b="1">
                <a:solidFill>
                  <a:srgbClr val="29C7C8"/>
                </a:solidFill>
                <a:latin typeface="+mn-lt"/>
                <a:ea typeface="+mn-ea"/>
                <a:cs typeface="+mn-cs"/>
              </a:rPr>
              <a:t>Script point &gt;&gt; CREATE</a:t>
            </a:r>
            <a:r>
              <a:rPr lang="ko-KR" altLang="en-US" sz="1666" b="1">
                <a:solidFill>
                  <a:srgbClr val="29C7C8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666" b="1">
                <a:solidFill>
                  <a:srgbClr val="29C7C8"/>
                </a:solidFill>
                <a:latin typeface="+mn-lt"/>
                <a:ea typeface="+mn-ea"/>
                <a:cs typeface="+mn-cs"/>
              </a:rPr>
              <a:t>TABLE</a:t>
            </a:r>
            <a:r>
              <a:rPr lang="ko-KR" altLang="en-US" sz="1666" b="1">
                <a:solidFill>
                  <a:srgbClr val="29C7C8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666" b="1">
                <a:solidFill>
                  <a:srgbClr val="29C7C8"/>
                </a:solidFill>
                <a:latin typeface="+mn-lt"/>
                <a:ea typeface="+mn-ea"/>
                <a:cs typeface="+mn-cs"/>
              </a:rPr>
              <a:t>&amp;CONSTRAINT</a:t>
            </a:r>
            <a:r>
              <a:rPr lang="en-US" altLang="ko-KR" sz="2222" b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 </a:t>
            </a:r>
            <a:endParaRPr lang="ko-KR" altLang="en-US" sz="2222" b="1">
              <a:solidFill>
                <a:schemeClr val="dk1"/>
              </a:solidFill>
              <a:latin typeface="+mn-lt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11326" y="1311032"/>
            <a:ext cx="8521348" cy="5142346"/>
            <a:chOff x="264063" y="809766"/>
            <a:chExt cx="8521348" cy="51423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64063" y="809766"/>
              <a:ext cx="2640501" cy="51423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904564" y="1249269"/>
              <a:ext cx="5880847" cy="2353518"/>
            </a:xfrm>
            <a:prstGeom prst="rect">
              <a:avLst/>
            </a:prstGeom>
            <a:noFill/>
          </p:spPr>
        </p:pic>
        <p:sp>
          <p:nvSpPr>
            <p:cNvPr id="13" name="원호 12"/>
            <p:cNvSpPr/>
            <p:nvPr/>
          </p:nvSpPr>
          <p:spPr>
            <a:xfrm>
              <a:off x="1025815" y="1806898"/>
              <a:ext cx="1226500" cy="3756158"/>
            </a:xfrm>
            <a:prstGeom prst="arc">
              <a:avLst>
                <a:gd name="adj1" fmla="val 16356821"/>
                <a:gd name="adj2" fmla="val 5266582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66271" y="1719291"/>
              <a:ext cx="487315" cy="169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60796" y="5464000"/>
              <a:ext cx="487315" cy="169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0757" y="1719290"/>
              <a:ext cx="496095" cy="3588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accent1">
                      <a:lumMod val="75000"/>
                    </a:schemeClr>
                  </a:solidFill>
                </a:rPr>
                <a:t>PK</a:t>
              </a:r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28102" y="5279334"/>
              <a:ext cx="4874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accent1">
                      <a:lumMod val="75000"/>
                    </a:schemeClr>
                  </a:solidFill>
                </a:rPr>
                <a:t>FK</a:t>
              </a:r>
              <a:endParaRPr lang="ko-KR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903045" y="3684977"/>
              <a:ext cx="5708499" cy="2186088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465535" y="315030"/>
            <a:ext cx="651272" cy="707231"/>
            <a:chOff x="5924550" y="2313384"/>
            <a:chExt cx="651272" cy="707231"/>
          </a:xfrm>
        </p:grpSpPr>
        <p:sp>
          <p:nvSpPr>
            <p:cNvPr id="22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308129" y="1340739"/>
            <a:ext cx="8527742" cy="5270492"/>
            <a:chOff x="215981" y="883230"/>
            <a:chExt cx="8527742" cy="527049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b="46870"/>
            <a:stretch>
              <a:fillRect/>
            </a:stretch>
          </p:blipFill>
          <p:spPr>
            <a:xfrm>
              <a:off x="249209" y="4237171"/>
              <a:ext cx="8494514" cy="191655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b="39790"/>
            <a:stretch>
              <a:fillRect/>
            </a:stretch>
          </p:blipFill>
          <p:spPr>
            <a:xfrm>
              <a:off x="215981" y="2500472"/>
              <a:ext cx="8516956" cy="1522302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38423" y="946988"/>
              <a:ext cx="1820965" cy="2218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153561" y="1890198"/>
              <a:ext cx="3485239" cy="71313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l="11360" r="26470" b="68040"/>
            <a:stretch>
              <a:fillRect/>
            </a:stretch>
          </p:blipFill>
          <p:spPr>
            <a:xfrm>
              <a:off x="238423" y="946988"/>
              <a:ext cx="1979875" cy="1424716"/>
            </a:xfrm>
            <a:prstGeom prst="rect">
              <a:avLst/>
            </a:prstGeom>
          </p:spPr>
        </p:pic>
        <p:sp>
          <p:nvSpPr>
            <p:cNvPr id="26" name="원호 25"/>
            <p:cNvSpPr/>
            <p:nvPr/>
          </p:nvSpPr>
          <p:spPr>
            <a:xfrm rot="1250062">
              <a:off x="835650" y="883230"/>
              <a:ext cx="5834006" cy="4162632"/>
            </a:xfrm>
            <a:prstGeom prst="arc">
              <a:avLst>
                <a:gd name="adj1" fmla="val 12614616"/>
                <a:gd name="adj2" fmla="val 201070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96808" y="1144925"/>
              <a:ext cx="269043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회원번호 등 데이터가 삽입되며 </a:t>
              </a:r>
            </a:p>
            <a:p>
              <a:pPr lvl="0">
                <a:defRPr/>
              </a:pP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자동으로 일련번호가 부여되어야 하는</a:t>
              </a:r>
            </a:p>
            <a:p>
              <a:pPr lvl="0">
                <a:defRPr/>
              </a:pPr>
              <a:r>
                <a:rPr lang="en-US" altLang="ko-KR" sz="1200">
                  <a:solidFill>
                    <a:schemeClr val="accent1">
                      <a:lumMod val="75000"/>
                    </a:schemeClr>
                  </a:solidFill>
                </a:rPr>
                <a:t>COLUMN</a:t>
              </a: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에는 </a:t>
              </a:r>
              <a:r>
                <a:rPr lang="en-US" altLang="ko-KR" sz="1200">
                  <a:solidFill>
                    <a:schemeClr val="accent1">
                      <a:lumMod val="75000"/>
                    </a:schemeClr>
                  </a:solidFill>
                </a:rPr>
                <a:t>SEQUENCE </a:t>
              </a:r>
              <a:r>
                <a:rPr lang="ko-KR" altLang="en-US" sz="1200">
                  <a:solidFill>
                    <a:schemeClr val="accent1">
                      <a:lumMod val="75000"/>
                    </a:schemeClr>
                  </a:solidFill>
                </a:rPr>
                <a:t>적용✨</a:t>
              </a:r>
            </a:p>
          </p:txBody>
        </p:sp>
      </p:grpSp>
      <p:sp>
        <p:nvSpPr>
          <p:cNvPr id="30" name="제목 1"/>
          <p:cNvSpPr>
            <a:spLocks noGrp="1"/>
          </p:cNvSpPr>
          <p:nvPr/>
        </p:nvSpPr>
        <p:spPr>
          <a:xfrm>
            <a:off x="1187577" y="332613"/>
            <a:ext cx="6480810" cy="72009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Clr>
                <a:srgbClr val="29C7C8"/>
              </a:buClr>
              <a:buNone/>
              <a:defRPr/>
            </a:pPr>
            <a:r>
              <a:rPr kumimoji="0" lang="en-US" altLang="ko-KR" sz="2222" b="1" i="0" u="none" strike="noStrike" kern="1200" cap="none" spc="0" normalizeH="0" baseline="0">
                <a:solidFill>
                  <a:srgbClr val="29C7C8"/>
                </a:solidFill>
                <a:latin typeface="+mn-lt"/>
                <a:ea typeface="+mn-ea"/>
                <a:cs typeface="+mn-cs"/>
              </a:rPr>
              <a:t>O</a:t>
            </a:r>
            <a:r>
              <a:rPr kumimoji="0" lang="en-US" altLang="ko-KR" sz="2222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racle SQL – Database</a:t>
            </a:r>
            <a:r>
              <a:rPr kumimoji="0" lang="en-US" altLang="ko-KR" sz="2222" b="1" i="0" u="none" strike="noStrike" kern="1200" cap="none" spc="0" normalizeH="0" baseline="0">
                <a:solidFill>
                  <a:schemeClr val="dk1"/>
                </a:solidFill>
                <a:ea typeface="+mn-ea"/>
                <a:cs typeface="+mn-cs"/>
              </a:rPr>
              <a:t/>
            </a:r>
            <a:br>
              <a:rPr kumimoji="0" lang="en-US" altLang="ko-KR" sz="2222" b="1" i="0" u="none" strike="noStrike" kern="1200" cap="none" spc="0" normalizeH="0" baseline="0">
                <a:solidFill>
                  <a:schemeClr val="dk1"/>
                </a:solidFill>
                <a:ea typeface="+mn-ea"/>
                <a:cs typeface="+mn-cs"/>
              </a:rPr>
            </a:br>
            <a:r>
              <a:rPr kumimoji="0" lang="en-US" altLang="ko-KR" sz="1500" b="1" i="0" u="none" strike="noStrike" kern="1200" cap="none" spc="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SQL </a:t>
            </a:r>
            <a:r>
              <a:rPr kumimoji="0" lang="en-US" altLang="ko-KR" sz="1500" b="1" i="0" u="none" strike="noStrike" kern="1200" cap="none" spc="0" normalizeH="0" baseline="0">
                <a:solidFill>
                  <a:srgbClr val="29C7C8"/>
                </a:solidFill>
                <a:latin typeface="+mn-lt"/>
                <a:ea typeface="+mn-ea"/>
                <a:cs typeface="+mn-cs"/>
              </a:rPr>
              <a:t>Script point &gt;&gt;</a:t>
            </a:r>
            <a:r>
              <a:rPr lang="en-US" altLang="ko-KR" sz="1500" b="1">
                <a:solidFill>
                  <a:srgbClr val="29C7C8"/>
                </a:solidFill>
              </a:rPr>
              <a:t> INSERT DATA &amp; SEQUENCE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465535" y="315030"/>
            <a:ext cx="651272" cy="707231"/>
            <a:chOff x="5924550" y="2313384"/>
            <a:chExt cx="651272" cy="707231"/>
          </a:xfrm>
        </p:grpSpPr>
        <p:sp>
          <p:nvSpPr>
            <p:cNvPr id="32" name="Freeform 51"/>
            <p:cNvSpPr/>
            <p:nvPr/>
          </p:nvSpPr>
          <p:spPr>
            <a:xfrm>
              <a:off x="5924550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2 w 161"/>
                <a:gd name="T7" fmla="*/ 162 h 163"/>
                <a:gd name="T8" fmla="*/ 102 w 161"/>
                <a:gd name="T9" fmla="*/ 119 h 163"/>
                <a:gd name="T10" fmla="*/ 101 w 161"/>
                <a:gd name="T11" fmla="*/ 114 h 163"/>
                <a:gd name="T12" fmla="*/ 98 w 161"/>
                <a:gd name="T13" fmla="*/ 108 h 163"/>
                <a:gd name="T14" fmla="*/ 95 w 161"/>
                <a:gd name="T15" fmla="*/ 103 h 163"/>
                <a:gd name="T16" fmla="*/ 89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4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4"/>
                  </a:lnTo>
                  <a:lnTo>
                    <a:pt x="98" y="108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4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40FF6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52"/>
            <p:cNvSpPr/>
            <p:nvPr/>
          </p:nvSpPr>
          <p:spPr>
            <a:xfrm>
              <a:off x="6155531" y="2313384"/>
              <a:ext cx="190500" cy="194072"/>
            </a:xfrm>
            <a:custGeom>
              <a:avLst/>
              <a:gdLst>
                <a:gd name="T0" fmla="*/ 77 w 160"/>
                <a:gd name="T1" fmla="*/ 0 h 163"/>
                <a:gd name="T2" fmla="*/ 160 w 160"/>
                <a:gd name="T3" fmla="*/ 51 h 163"/>
                <a:gd name="T4" fmla="*/ 160 w 160"/>
                <a:gd name="T5" fmla="*/ 163 h 163"/>
                <a:gd name="T6" fmla="*/ 101 w 160"/>
                <a:gd name="T7" fmla="*/ 162 h 163"/>
                <a:gd name="T8" fmla="*/ 101 w 160"/>
                <a:gd name="T9" fmla="*/ 119 h 163"/>
                <a:gd name="T10" fmla="*/ 101 w 160"/>
                <a:gd name="T11" fmla="*/ 114 h 163"/>
                <a:gd name="T12" fmla="*/ 97 w 160"/>
                <a:gd name="T13" fmla="*/ 108 h 163"/>
                <a:gd name="T14" fmla="*/ 93 w 160"/>
                <a:gd name="T15" fmla="*/ 103 h 163"/>
                <a:gd name="T16" fmla="*/ 88 w 160"/>
                <a:gd name="T17" fmla="*/ 100 h 163"/>
                <a:gd name="T18" fmla="*/ 81 w 160"/>
                <a:gd name="T19" fmla="*/ 99 h 163"/>
                <a:gd name="T20" fmla="*/ 76 w 160"/>
                <a:gd name="T21" fmla="*/ 100 h 163"/>
                <a:gd name="T22" fmla="*/ 69 w 160"/>
                <a:gd name="T23" fmla="*/ 103 h 163"/>
                <a:gd name="T24" fmla="*/ 65 w 160"/>
                <a:gd name="T25" fmla="*/ 108 h 163"/>
                <a:gd name="T26" fmla="*/ 63 w 160"/>
                <a:gd name="T27" fmla="*/ 114 h 163"/>
                <a:gd name="T28" fmla="*/ 62 w 160"/>
                <a:gd name="T29" fmla="*/ 119 h 163"/>
                <a:gd name="T30" fmla="*/ 62 w 160"/>
                <a:gd name="T31" fmla="*/ 162 h 163"/>
                <a:gd name="T32" fmla="*/ 0 w 160"/>
                <a:gd name="T33" fmla="*/ 162 h 163"/>
                <a:gd name="T34" fmla="*/ 0 w 160"/>
                <a:gd name="T35" fmla="*/ 53 h 163"/>
                <a:gd name="T36" fmla="*/ 77 w 160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3">
                  <a:moveTo>
                    <a:pt x="77" y="0"/>
                  </a:moveTo>
                  <a:lnTo>
                    <a:pt x="160" y="51"/>
                  </a:lnTo>
                  <a:lnTo>
                    <a:pt x="160" y="163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4"/>
                  </a:lnTo>
                  <a:lnTo>
                    <a:pt x="97" y="108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8"/>
                  </a:lnTo>
                  <a:lnTo>
                    <a:pt x="63" y="114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53"/>
            <p:cNvSpPr/>
            <p:nvPr/>
          </p:nvSpPr>
          <p:spPr>
            <a:xfrm>
              <a:off x="6384131" y="2313384"/>
              <a:ext cx="191691" cy="194072"/>
            </a:xfrm>
            <a:custGeom>
              <a:avLst/>
              <a:gdLst>
                <a:gd name="T0" fmla="*/ 79 w 161"/>
                <a:gd name="T1" fmla="*/ 0 h 163"/>
                <a:gd name="T2" fmla="*/ 161 w 161"/>
                <a:gd name="T3" fmla="*/ 51 h 163"/>
                <a:gd name="T4" fmla="*/ 161 w 161"/>
                <a:gd name="T5" fmla="*/ 163 h 163"/>
                <a:gd name="T6" fmla="*/ 103 w 161"/>
                <a:gd name="T7" fmla="*/ 162 h 163"/>
                <a:gd name="T8" fmla="*/ 103 w 161"/>
                <a:gd name="T9" fmla="*/ 119 h 163"/>
                <a:gd name="T10" fmla="*/ 101 w 161"/>
                <a:gd name="T11" fmla="*/ 114 h 163"/>
                <a:gd name="T12" fmla="*/ 99 w 161"/>
                <a:gd name="T13" fmla="*/ 108 h 163"/>
                <a:gd name="T14" fmla="*/ 95 w 161"/>
                <a:gd name="T15" fmla="*/ 103 h 163"/>
                <a:gd name="T16" fmla="*/ 88 w 161"/>
                <a:gd name="T17" fmla="*/ 100 h 163"/>
                <a:gd name="T18" fmla="*/ 83 w 161"/>
                <a:gd name="T19" fmla="*/ 99 h 163"/>
                <a:gd name="T20" fmla="*/ 76 w 161"/>
                <a:gd name="T21" fmla="*/ 100 h 163"/>
                <a:gd name="T22" fmla="*/ 71 w 161"/>
                <a:gd name="T23" fmla="*/ 103 h 163"/>
                <a:gd name="T24" fmla="*/ 67 w 161"/>
                <a:gd name="T25" fmla="*/ 108 h 163"/>
                <a:gd name="T26" fmla="*/ 63 w 161"/>
                <a:gd name="T27" fmla="*/ 114 h 163"/>
                <a:gd name="T28" fmla="*/ 63 w 161"/>
                <a:gd name="T29" fmla="*/ 119 h 163"/>
                <a:gd name="T30" fmla="*/ 63 w 161"/>
                <a:gd name="T31" fmla="*/ 162 h 163"/>
                <a:gd name="T32" fmla="*/ 0 w 161"/>
                <a:gd name="T33" fmla="*/ 162 h 163"/>
                <a:gd name="T34" fmla="*/ 0 w 161"/>
                <a:gd name="T35" fmla="*/ 53 h 163"/>
                <a:gd name="T36" fmla="*/ 79 w 161"/>
                <a:gd name="T3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3">
                  <a:moveTo>
                    <a:pt x="79" y="0"/>
                  </a:moveTo>
                  <a:lnTo>
                    <a:pt x="161" y="51"/>
                  </a:lnTo>
                  <a:lnTo>
                    <a:pt x="161" y="163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4"/>
                  </a:lnTo>
                  <a:lnTo>
                    <a:pt x="99" y="108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8"/>
                  </a:lnTo>
                  <a:lnTo>
                    <a:pt x="63" y="114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2"/>
                  </a:lnTo>
                  <a:lnTo>
                    <a:pt x="0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54"/>
            <p:cNvSpPr/>
            <p:nvPr/>
          </p:nvSpPr>
          <p:spPr>
            <a:xfrm>
              <a:off x="5924550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2 h 162"/>
                <a:gd name="T16" fmla="*/ 89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2"/>
                  </a:lnTo>
                  <a:lnTo>
                    <a:pt x="89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6A006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Freeform 55"/>
            <p:cNvSpPr/>
            <p:nvPr/>
          </p:nvSpPr>
          <p:spPr>
            <a:xfrm>
              <a:off x="6155531" y="2575322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49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2 h 162"/>
                <a:gd name="T16" fmla="*/ 88 w 160"/>
                <a:gd name="T17" fmla="*/ 99 h 162"/>
                <a:gd name="T18" fmla="*/ 81 w 160"/>
                <a:gd name="T19" fmla="*/ 99 h 162"/>
                <a:gd name="T20" fmla="*/ 76 w 160"/>
                <a:gd name="T21" fmla="*/ 99 h 162"/>
                <a:gd name="T22" fmla="*/ 69 w 160"/>
                <a:gd name="T23" fmla="*/ 102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1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49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2"/>
                  </a:lnTo>
                  <a:lnTo>
                    <a:pt x="88" y="99"/>
                  </a:lnTo>
                  <a:lnTo>
                    <a:pt x="81" y="99"/>
                  </a:lnTo>
                  <a:lnTo>
                    <a:pt x="76" y="99"/>
                  </a:lnTo>
                  <a:lnTo>
                    <a:pt x="69" y="102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Freeform 56"/>
            <p:cNvSpPr/>
            <p:nvPr/>
          </p:nvSpPr>
          <p:spPr>
            <a:xfrm>
              <a:off x="6384131" y="2575322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49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2 h 162"/>
                <a:gd name="T16" fmla="*/ 88 w 161"/>
                <a:gd name="T17" fmla="*/ 99 h 162"/>
                <a:gd name="T18" fmla="*/ 83 w 161"/>
                <a:gd name="T19" fmla="*/ 99 h 162"/>
                <a:gd name="T20" fmla="*/ 76 w 161"/>
                <a:gd name="T21" fmla="*/ 99 h 162"/>
                <a:gd name="T22" fmla="*/ 71 w 161"/>
                <a:gd name="T23" fmla="*/ 102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1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49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2"/>
                  </a:lnTo>
                  <a:lnTo>
                    <a:pt x="88" y="99"/>
                  </a:lnTo>
                  <a:lnTo>
                    <a:pt x="83" y="99"/>
                  </a:lnTo>
                  <a:lnTo>
                    <a:pt x="76" y="99"/>
                  </a:lnTo>
                  <a:lnTo>
                    <a:pt x="71" y="102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1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57"/>
            <p:cNvSpPr/>
            <p:nvPr/>
          </p:nvSpPr>
          <p:spPr>
            <a:xfrm>
              <a:off x="5924550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2 w 161"/>
                <a:gd name="T7" fmla="*/ 162 h 162"/>
                <a:gd name="T8" fmla="*/ 102 w 161"/>
                <a:gd name="T9" fmla="*/ 119 h 162"/>
                <a:gd name="T10" fmla="*/ 101 w 161"/>
                <a:gd name="T11" fmla="*/ 112 h 162"/>
                <a:gd name="T12" fmla="*/ 98 w 161"/>
                <a:gd name="T13" fmla="*/ 107 h 162"/>
                <a:gd name="T14" fmla="*/ 95 w 161"/>
                <a:gd name="T15" fmla="*/ 103 h 162"/>
                <a:gd name="T16" fmla="*/ 89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4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2" y="162"/>
                  </a:lnTo>
                  <a:lnTo>
                    <a:pt x="102" y="119"/>
                  </a:lnTo>
                  <a:lnTo>
                    <a:pt x="101" y="112"/>
                  </a:lnTo>
                  <a:lnTo>
                    <a:pt x="98" y="107"/>
                  </a:lnTo>
                  <a:lnTo>
                    <a:pt x="95" y="103"/>
                  </a:lnTo>
                  <a:lnTo>
                    <a:pt x="89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4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DD4A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Freeform 58"/>
            <p:cNvSpPr/>
            <p:nvPr/>
          </p:nvSpPr>
          <p:spPr>
            <a:xfrm>
              <a:off x="6155531" y="2827734"/>
              <a:ext cx="190500" cy="192881"/>
            </a:xfrm>
            <a:custGeom>
              <a:avLst/>
              <a:gdLst>
                <a:gd name="T0" fmla="*/ 77 w 160"/>
                <a:gd name="T1" fmla="*/ 0 h 162"/>
                <a:gd name="T2" fmla="*/ 160 w 160"/>
                <a:gd name="T3" fmla="*/ 51 h 162"/>
                <a:gd name="T4" fmla="*/ 160 w 160"/>
                <a:gd name="T5" fmla="*/ 162 h 162"/>
                <a:gd name="T6" fmla="*/ 101 w 160"/>
                <a:gd name="T7" fmla="*/ 162 h 162"/>
                <a:gd name="T8" fmla="*/ 101 w 160"/>
                <a:gd name="T9" fmla="*/ 119 h 162"/>
                <a:gd name="T10" fmla="*/ 101 w 160"/>
                <a:gd name="T11" fmla="*/ 112 h 162"/>
                <a:gd name="T12" fmla="*/ 97 w 160"/>
                <a:gd name="T13" fmla="*/ 107 h 162"/>
                <a:gd name="T14" fmla="*/ 93 w 160"/>
                <a:gd name="T15" fmla="*/ 103 h 162"/>
                <a:gd name="T16" fmla="*/ 88 w 160"/>
                <a:gd name="T17" fmla="*/ 100 h 162"/>
                <a:gd name="T18" fmla="*/ 81 w 160"/>
                <a:gd name="T19" fmla="*/ 99 h 162"/>
                <a:gd name="T20" fmla="*/ 76 w 160"/>
                <a:gd name="T21" fmla="*/ 100 h 162"/>
                <a:gd name="T22" fmla="*/ 69 w 160"/>
                <a:gd name="T23" fmla="*/ 103 h 162"/>
                <a:gd name="T24" fmla="*/ 65 w 160"/>
                <a:gd name="T25" fmla="*/ 107 h 162"/>
                <a:gd name="T26" fmla="*/ 63 w 160"/>
                <a:gd name="T27" fmla="*/ 112 h 162"/>
                <a:gd name="T28" fmla="*/ 62 w 160"/>
                <a:gd name="T29" fmla="*/ 119 h 162"/>
                <a:gd name="T30" fmla="*/ 62 w 160"/>
                <a:gd name="T31" fmla="*/ 162 h 162"/>
                <a:gd name="T32" fmla="*/ 0 w 160"/>
                <a:gd name="T33" fmla="*/ 161 h 162"/>
                <a:gd name="T34" fmla="*/ 0 w 160"/>
                <a:gd name="T35" fmla="*/ 52 h 162"/>
                <a:gd name="T36" fmla="*/ 77 w 160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2">
                  <a:moveTo>
                    <a:pt x="77" y="0"/>
                  </a:moveTo>
                  <a:lnTo>
                    <a:pt x="160" y="51"/>
                  </a:lnTo>
                  <a:lnTo>
                    <a:pt x="160" y="162"/>
                  </a:lnTo>
                  <a:lnTo>
                    <a:pt x="101" y="162"/>
                  </a:lnTo>
                  <a:lnTo>
                    <a:pt x="101" y="119"/>
                  </a:lnTo>
                  <a:lnTo>
                    <a:pt x="101" y="112"/>
                  </a:lnTo>
                  <a:lnTo>
                    <a:pt x="97" y="107"/>
                  </a:lnTo>
                  <a:lnTo>
                    <a:pt x="93" y="103"/>
                  </a:lnTo>
                  <a:lnTo>
                    <a:pt x="88" y="100"/>
                  </a:lnTo>
                  <a:lnTo>
                    <a:pt x="81" y="99"/>
                  </a:lnTo>
                  <a:lnTo>
                    <a:pt x="76" y="100"/>
                  </a:lnTo>
                  <a:lnTo>
                    <a:pt x="69" y="103"/>
                  </a:lnTo>
                  <a:lnTo>
                    <a:pt x="65" y="107"/>
                  </a:lnTo>
                  <a:lnTo>
                    <a:pt x="63" y="112"/>
                  </a:lnTo>
                  <a:lnTo>
                    <a:pt x="62" y="119"/>
                  </a:lnTo>
                  <a:lnTo>
                    <a:pt x="62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13B48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Freeform 59"/>
            <p:cNvSpPr/>
            <p:nvPr/>
          </p:nvSpPr>
          <p:spPr>
            <a:xfrm>
              <a:off x="6384131" y="2827734"/>
              <a:ext cx="191691" cy="192881"/>
            </a:xfrm>
            <a:custGeom>
              <a:avLst/>
              <a:gdLst>
                <a:gd name="T0" fmla="*/ 79 w 161"/>
                <a:gd name="T1" fmla="*/ 0 h 162"/>
                <a:gd name="T2" fmla="*/ 161 w 161"/>
                <a:gd name="T3" fmla="*/ 51 h 162"/>
                <a:gd name="T4" fmla="*/ 161 w 161"/>
                <a:gd name="T5" fmla="*/ 162 h 162"/>
                <a:gd name="T6" fmla="*/ 103 w 161"/>
                <a:gd name="T7" fmla="*/ 162 h 162"/>
                <a:gd name="T8" fmla="*/ 103 w 161"/>
                <a:gd name="T9" fmla="*/ 119 h 162"/>
                <a:gd name="T10" fmla="*/ 101 w 161"/>
                <a:gd name="T11" fmla="*/ 112 h 162"/>
                <a:gd name="T12" fmla="*/ 99 w 161"/>
                <a:gd name="T13" fmla="*/ 107 h 162"/>
                <a:gd name="T14" fmla="*/ 95 w 161"/>
                <a:gd name="T15" fmla="*/ 103 h 162"/>
                <a:gd name="T16" fmla="*/ 88 w 161"/>
                <a:gd name="T17" fmla="*/ 100 h 162"/>
                <a:gd name="T18" fmla="*/ 83 w 161"/>
                <a:gd name="T19" fmla="*/ 99 h 162"/>
                <a:gd name="T20" fmla="*/ 76 w 161"/>
                <a:gd name="T21" fmla="*/ 100 h 162"/>
                <a:gd name="T22" fmla="*/ 71 w 161"/>
                <a:gd name="T23" fmla="*/ 103 h 162"/>
                <a:gd name="T24" fmla="*/ 67 w 161"/>
                <a:gd name="T25" fmla="*/ 107 h 162"/>
                <a:gd name="T26" fmla="*/ 63 w 161"/>
                <a:gd name="T27" fmla="*/ 112 h 162"/>
                <a:gd name="T28" fmla="*/ 63 w 161"/>
                <a:gd name="T29" fmla="*/ 119 h 162"/>
                <a:gd name="T30" fmla="*/ 63 w 161"/>
                <a:gd name="T31" fmla="*/ 162 h 162"/>
                <a:gd name="T32" fmla="*/ 0 w 161"/>
                <a:gd name="T33" fmla="*/ 161 h 162"/>
                <a:gd name="T34" fmla="*/ 0 w 161"/>
                <a:gd name="T35" fmla="*/ 52 h 162"/>
                <a:gd name="T36" fmla="*/ 79 w 161"/>
                <a:gd name="T3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2">
                  <a:moveTo>
                    <a:pt x="79" y="0"/>
                  </a:moveTo>
                  <a:lnTo>
                    <a:pt x="161" y="51"/>
                  </a:lnTo>
                  <a:lnTo>
                    <a:pt x="161" y="162"/>
                  </a:lnTo>
                  <a:lnTo>
                    <a:pt x="103" y="162"/>
                  </a:lnTo>
                  <a:lnTo>
                    <a:pt x="103" y="119"/>
                  </a:lnTo>
                  <a:lnTo>
                    <a:pt x="101" y="112"/>
                  </a:lnTo>
                  <a:lnTo>
                    <a:pt x="99" y="107"/>
                  </a:lnTo>
                  <a:lnTo>
                    <a:pt x="95" y="103"/>
                  </a:lnTo>
                  <a:lnTo>
                    <a:pt x="88" y="100"/>
                  </a:lnTo>
                  <a:lnTo>
                    <a:pt x="83" y="99"/>
                  </a:lnTo>
                  <a:lnTo>
                    <a:pt x="76" y="100"/>
                  </a:lnTo>
                  <a:lnTo>
                    <a:pt x="71" y="103"/>
                  </a:lnTo>
                  <a:lnTo>
                    <a:pt x="67" y="107"/>
                  </a:lnTo>
                  <a:lnTo>
                    <a:pt x="63" y="112"/>
                  </a:lnTo>
                  <a:lnTo>
                    <a:pt x="63" y="119"/>
                  </a:lnTo>
                  <a:lnTo>
                    <a:pt x="63" y="162"/>
                  </a:lnTo>
                  <a:lnTo>
                    <a:pt x="0" y="161"/>
                  </a:lnTo>
                  <a:lnTo>
                    <a:pt x="0" y="5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29C7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434</Words>
  <Application>Microsoft Office PowerPoint</Application>
  <PresentationFormat>화면 슬라이드 쇼(4:3)</PresentationFormat>
  <Paragraphs>141</Paragraphs>
  <Slides>47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Oracle SQL – Database SQL Script point &gt;&gt; CREATE TABLE &amp;CONSTRAINT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bit</cp:lastModifiedBy>
  <cp:revision>56</cp:revision>
  <dcterms:created xsi:type="dcterms:W3CDTF">2015-06-03T01:07:06Z</dcterms:created>
  <dcterms:modified xsi:type="dcterms:W3CDTF">2020-12-28T05:13:00Z</dcterms:modified>
  <cp:version>1000.0000.01</cp:version>
</cp:coreProperties>
</file>